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Do Hyeon"/>
      <p:regular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oHyeon-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yconv.com/ko/shp-to-geojson-byeonhwangi/" TargetMode="External"/><Relationship Id="rId3" Type="http://schemas.openxmlformats.org/officeDocument/2006/relationships/hyperlink" Target="https://sgis.kostat.go.kr/view/index" TargetMode="External"/><Relationship Id="rId4" Type="http://schemas.openxmlformats.org/officeDocument/2006/relationships/hyperlink" Target="https://www.nid.or.kr/info/today_list.aspx"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obkorea.co.kr/GoodJob/Tip?schCtgr=120001&amp;schTxt=%EC%B6%9C%EA%B7%BC&amp;TipKwrdArray=N%EC%9E%A1%EB%9F%AC&amp;TipKwrdArray=%EC%B7%A8%EC%A4%80%EC%83%9D&amp;TipKwrdArray=%EC%8B%A0%EC%9E%85&amp;TipKwrdArray=%EC%95%8C%EB%B0%94%EB%AA%AC&amp;TipKwrdArray=%ED%95%A9%EA%B2%A9&amp;TipKwrdArray=%EC%9D%B4%EC%8A%88&amp;TipKwrdArray=%EC%A7%81%EC%9E%A5%EC%9D%B8&amp;TipKwrdArray=%EC%9E%A1%EC%BD%94%EB%A6%AC%EC%95%84&amp;TipKwrdArray=%EC%95%8C%EB%B0%94%EC%83%9D&amp;TipKwrdArray=%EC%8A%A4%EB%A7%88%ED%8A%B8%EC%98%A4%ED%94%BC%EC%8A%A4&amp;Page=4" TargetMode="External"/><Relationship Id="rId3" Type="http://schemas.openxmlformats.org/officeDocument/2006/relationships/hyperlink" Target="https://www.venturesquare.net/827217"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58e1e5510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058e1e5510_0_1323: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58e1e5510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058e1e5510_0_1630: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58e1e5510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1058e1e5510_0_1647: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58e1e5510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058e1e5510_0_1669: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58e1e5510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058e1e5510_0_1680: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8e1e5510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058e1e5510_0_1699: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58e1e5510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058e1e5510_0_1746: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58e1e5510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1058e1e5510_0_1759: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58e1e5510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058e1e5510_0_1779: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58e1e5510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1058e1e5510_0_1790: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58e1e5510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058e1e5510_0_1814: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58e1e5510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058e1e5510_0_1338: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58e1e5510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1058e1e5510_0_1836: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58e1e551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1058e1e5510_0_1856: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058e1e5510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1058e1e5510_0_1881: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58e1e5510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1058e1e5510_0_1888: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58e1e5510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1058e1e5510_0_1930: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058e1e5510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1058e1e5510_0_1962: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58e1e5510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1058e1e5510_0_1992: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58e1e5510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058e1e5510_0_2016: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58e1e5510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58e1e5510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58e1e5510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58e1e5510_0_2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58e1e551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058e1e5510_0_1361: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58e1e5510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58e1e5510_0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58e1e5510_0_2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rgbClr val="333333"/>
                </a:solidFill>
                <a:latin typeface="Malgun Gothic"/>
                <a:ea typeface="Malgun Gothic"/>
                <a:cs typeface="Malgun Gothic"/>
                <a:sym typeface="Malgun Gothic"/>
              </a:rPr>
              <a:t>첫 번째는 LG유플러스의 서비스입니다.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0"/>
              </a:spcAft>
              <a:buClr>
                <a:schemeClr val="dk1"/>
              </a:buClr>
              <a:buSzPts val="1100"/>
              <a:buFont typeface="Arial"/>
              <a:buNone/>
            </a:pPr>
            <a:r>
              <a:rPr lang="ko">
                <a:solidFill>
                  <a:srgbClr val="333333"/>
                </a:solidFill>
                <a:latin typeface="Malgun Gothic"/>
                <a:ea typeface="Malgun Gothic"/>
                <a:cs typeface="Malgun Gothic"/>
                <a:sym typeface="Malgun Gothic"/>
              </a:rPr>
              <a:t>LG유플러스가 자율주행에 쓰이는 레이더 기술을 활용한 인공지능 스마트 레이더 상용화를 준비하고 있습니다. 인공지능 스마트 레이더 기술은 어르신들의 움직임을 단순화한 막대기 형태로 관측 가능하며 이를 통해 낙상이나 오랜 기간 부재인 상황이 감지되면 시니어센터 직원에게 통보가 가는 기술입니다.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0"/>
              </a:spcAft>
              <a:buClr>
                <a:schemeClr val="dk1"/>
              </a:buClr>
              <a:buSzPts val="1100"/>
              <a:buFont typeface="Arial"/>
              <a:buNone/>
            </a:pPr>
            <a:r>
              <a:rPr lang="ko">
                <a:solidFill>
                  <a:srgbClr val="333333"/>
                </a:solidFill>
                <a:latin typeface="Malgun Gothic"/>
                <a:ea typeface="Malgun Gothic"/>
                <a:cs typeface="Malgun Gothic"/>
                <a:sym typeface="Malgun Gothic"/>
              </a:rPr>
              <a:t>(저희는 환자 움직임 감지 만으로는 신속하게 파악하기 어려운 폭행이라는 구체적인 상황에 대한 감지 및 알림을 제공하는 서비스를 개발하고자 합니다)</a:t>
            </a:r>
            <a:endParaRPr>
              <a:solidFill>
                <a:srgbClr val="333333"/>
              </a:solidFill>
              <a:latin typeface="Malgun Gothic"/>
              <a:ea typeface="Malgun Gothic"/>
              <a:cs typeface="Malgun Gothic"/>
              <a:sym typeface="Malgun Gothic"/>
            </a:endParaRPr>
          </a:p>
          <a:p>
            <a:pPr indent="0" lvl="0" marL="0" rtl="0" algn="l">
              <a:lnSpc>
                <a:spcPct val="115000"/>
              </a:lnSpc>
              <a:spcBef>
                <a:spcPts val="1200"/>
              </a:spcBef>
              <a:spcAft>
                <a:spcPts val="1200"/>
              </a:spcAft>
              <a:buClr>
                <a:schemeClr val="dk1"/>
              </a:buClr>
              <a:buSzPts val="1100"/>
              <a:buFont typeface="Arial"/>
              <a:buNone/>
            </a:pPr>
            <a:r>
              <a:rPr lang="ko">
                <a:solidFill>
                  <a:srgbClr val="333333"/>
                </a:solidFill>
                <a:latin typeface="Malgun Gothic"/>
                <a:ea typeface="Malgun Gothic"/>
                <a:cs typeface="Malgun Gothic"/>
                <a:sym typeface="Malgun Gothic"/>
              </a:rPr>
              <a:t> </a:t>
            </a:r>
            <a:endParaRPr/>
          </a:p>
        </p:txBody>
      </p:sp>
      <p:sp>
        <p:nvSpPr>
          <p:cNvPr id="956" name="Google Shape;956;g1058e1e5510_0_2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58e1e5510_0_2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highlight>
                  <a:srgbClr val="FFFFFF"/>
                </a:highlight>
              </a:rPr>
              <a:t>과기부에서는 재난재해 및 학교 안전 지능형 CCTV 시범사업을 펼쳤습니다. </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highlight>
                  <a:srgbClr val="FFFFFF"/>
                </a:highlight>
              </a:rPr>
              <a:t>지능형 CCTV를 통해 화재와 침입, 학교 폭력등을 신속 정확하게 감지할 수 있으며 학교 폭력의 경우 다양한 사례를 기반으로 행동 분석 기술을 적용해 높은 인식률을 보였습니다.</a:t>
            </a:r>
            <a:endParaRPr>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highlight>
                  <a:srgbClr val="FFFFFF"/>
                </a:highlight>
              </a:rPr>
              <a:t>(저희는 요양병원 내에서 환자 대상으로 일어나는 폭행을 감지하는 서비스가 개발된 것 같지 않아 만들어 보고자 합니다.)</a:t>
            </a:r>
            <a:endParaRPr>
              <a:solidFill>
                <a:schemeClr val="dk1"/>
              </a:solidFill>
              <a:highlight>
                <a:srgbClr val="FFFFFF"/>
              </a:highlight>
            </a:endParaRPr>
          </a:p>
        </p:txBody>
      </p:sp>
      <p:sp>
        <p:nvSpPr>
          <p:cNvPr id="969" name="Google Shape;969;g1058e1e5510_0_20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058e1e5510_0_2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sz="1300">
                <a:solidFill>
                  <a:schemeClr val="dk1"/>
                </a:solidFill>
              </a:rPr>
              <a:t>수원효 요양병원에서 실시하고 있는 </a:t>
            </a:r>
            <a:r>
              <a:rPr b="1" lang="ko" sz="1300">
                <a:solidFill>
                  <a:schemeClr val="dk1"/>
                </a:solidFill>
              </a:rPr>
              <a:t>중앙모니터링 시스템 입니다. </a:t>
            </a:r>
            <a:endParaRPr b="1"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 sz="1300">
                <a:solidFill>
                  <a:schemeClr val="dk1"/>
                </a:solidFill>
              </a:rPr>
              <a:t>중앙모니터링 시스템이란</a:t>
            </a:r>
            <a:r>
              <a:rPr b="1" lang="ko" sz="1300">
                <a:solidFill>
                  <a:schemeClr val="dk1"/>
                </a:solidFill>
              </a:rPr>
              <a:t> </a:t>
            </a:r>
            <a:r>
              <a:rPr lang="ko" sz="1300">
                <a:solidFill>
                  <a:schemeClr val="dk1"/>
                </a:solidFill>
              </a:rPr>
              <a:t> </a:t>
            </a:r>
            <a:r>
              <a:rPr lang="ko" sz="1200">
                <a:solidFill>
                  <a:schemeClr val="dk1"/>
                </a:solidFill>
              </a:rPr>
              <a:t>중증도가 높은 집중치료실 환자들의 활력징후를 간호스테이션에서 한눈에 확인하고 응급상황에 신속대처하기 위한 시스템입니다. </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 sz="1200">
                <a:solidFill>
                  <a:srgbClr val="222222"/>
                </a:solidFill>
                <a:highlight>
                  <a:srgbClr val="FFFFFF"/>
                </a:highlight>
                <a:latin typeface="Malgun Gothic"/>
                <a:ea typeface="Malgun Gothic"/>
                <a:cs typeface="Malgun Gothic"/>
                <a:sym typeface="Malgun Gothic"/>
              </a:rPr>
              <a:t>간호사들은 모니터를 통해 입원환자의 혈압, 심전도, 산소포화도 등 활력징후를 확인할 수 있고, 환자에게 이상징후가 발생하면 응급상황이 벌어지기 전에 의료진을 투입할 수 있습니다.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rPr lang="ko" sz="1150">
                <a:solidFill>
                  <a:srgbClr val="1D1C1D"/>
                </a:solidFill>
                <a:highlight>
                  <a:srgbClr val="F8F8F8"/>
                </a:highlight>
              </a:rPr>
              <a:t>환자 케어를 위해 알림이 가는 서비스인데 우리는 폭행과 관련된 부분으로 알림 서비스를 개발할 것 입니다.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endParaRPr>
          </a:p>
        </p:txBody>
      </p:sp>
      <p:sp>
        <p:nvSpPr>
          <p:cNvPr id="983" name="Google Shape;983;g1058e1e5510_0_2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058e1e5510_0_2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rgbClr val="222222"/>
              </a:solidFill>
              <a:highlight>
                <a:srgbClr val="FFFFFF"/>
              </a:highlight>
              <a:latin typeface="Malgun Gothic"/>
              <a:ea typeface="Malgun Gothic"/>
              <a:cs typeface="Malgun Gothic"/>
              <a:sym typeface="Malgun Gothic"/>
            </a:endParaRPr>
          </a:p>
          <a:p>
            <a:pPr indent="0" lvl="0" marL="0" rtl="0" algn="l">
              <a:lnSpc>
                <a:spcPct val="100000"/>
              </a:lnSpc>
              <a:spcBef>
                <a:spcPts val="0"/>
              </a:spcBef>
              <a:spcAft>
                <a:spcPts val="0"/>
              </a:spcAft>
              <a:buClr>
                <a:schemeClr val="dk1"/>
              </a:buClr>
              <a:buSzPts val="1100"/>
              <a:buFont typeface="Arial"/>
              <a:buNone/>
            </a:pPr>
            <a:r>
              <a:rPr lang="ko" sz="1200">
                <a:solidFill>
                  <a:srgbClr val="222222"/>
                </a:solidFill>
                <a:highlight>
                  <a:srgbClr val="FFFFFF"/>
                </a:highlight>
                <a:latin typeface="Malgun Gothic"/>
                <a:ea typeface="Malgun Gothic"/>
                <a:cs typeface="Malgun Gothic"/>
                <a:sym typeface="Malgun Gothic"/>
              </a:rPr>
              <a:t>앞에서 조사한 기존 시스템과의 차별점을 두고 </a:t>
            </a:r>
            <a:r>
              <a:rPr lang="ko">
                <a:solidFill>
                  <a:srgbClr val="333333"/>
                </a:solidFill>
                <a:latin typeface="Malgun Gothic"/>
                <a:ea typeface="Malgun Gothic"/>
                <a:cs typeface="Malgun Gothic"/>
                <a:sym typeface="Malgun Gothic"/>
              </a:rPr>
              <a:t>환자 움직임 감지 만으로는 신속하게 파악하기 어려운 폭행이라는 구체적인 상황에 대한 서비스를 개발하고자 합니다</a:t>
            </a:r>
            <a:endParaRPr>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1200"/>
              </a:spcAft>
              <a:buClr>
                <a:schemeClr val="dk1"/>
              </a:buClr>
              <a:buSzPts val="1100"/>
              <a:buFont typeface="Arial"/>
              <a:buNone/>
            </a:pPr>
            <a:r>
              <a:rPr lang="ko">
                <a:solidFill>
                  <a:schemeClr val="dk1"/>
                </a:solidFill>
                <a:highlight>
                  <a:schemeClr val="lt1"/>
                </a:highlight>
              </a:rPr>
              <a:t>현재 요양병원 내에서 환자 대상으로 일어나는 폭행을 감시하고 감지하는 서비스가 개발되지 않아 환자 케어의 일부로 폭행에 대해 신속하게 감지 및 알림을 제공하려 합니다.</a:t>
            </a:r>
            <a:endParaRPr>
              <a:solidFill>
                <a:schemeClr val="dk1"/>
              </a:solidFill>
              <a:highlight>
                <a:schemeClr val="lt1"/>
              </a:highlight>
            </a:endParaRPr>
          </a:p>
        </p:txBody>
      </p:sp>
      <p:sp>
        <p:nvSpPr>
          <p:cNvPr id="997" name="Google Shape;997;g1058e1e5510_0_2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058e1e5510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058e1e5510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058e1e5510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058e1e5510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58e1e5510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58e1e5510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58e1e5510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058e1e5510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중앙노인보호전문기관에 따르면 노인을 학대하는 유형에는 6가지, 신체적 학대, 정서적 학대, 성적 학대, 방임, 유기, 경제적 학대가 있으며 이 중 신체적 학대만을 이번 프로젝트에서 고려했으나 나아가 다른 학대 유형도 예방 또는 탐지 할 수 있도록 기능을 확장할 수 있습니다.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058e1e5510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058e1e5510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58e1e5510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58e1e5510_0_1370: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058e1e5510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058e1e5510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ko"/>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058e1e5510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058e1e5510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각 dataset의 좌측 상단처럼 연기한 dataset을 이용한 경우, 생각보다 탐지를 잘 못해서 추가적으로 dataset을 구해서 모델을 돌렸다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정리 필요(중복내용 제거~!~!)</a:t>
            </a:r>
            <a:endParaRPr>
              <a:solidFill>
                <a:schemeClr val="dk1"/>
              </a:solidFill>
            </a:endParaRPr>
          </a:p>
          <a:p>
            <a:pPr indent="0" lvl="0" marL="0" rtl="0" algn="l">
              <a:spcBef>
                <a:spcPts val="0"/>
              </a:spcBef>
              <a:spcAft>
                <a:spcPts val="0"/>
              </a:spcAft>
              <a:buNone/>
            </a:pPr>
            <a:r>
              <a:rPr lang="ko">
                <a:solidFill>
                  <a:schemeClr val="dk1"/>
                </a:solidFill>
              </a:rPr>
              <a:t>dataset 보여주는 영상 더 필요</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980e69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0980e69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각 dataset의 좌측 상단처럼 연기한 dataset을 이용한 경우, 생각보다 탐지를 잘 못해서 추가적으로 dataset을 구해서 모델을 돌렸다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정리 필요(중복내용 제거~!~!)</a:t>
            </a:r>
            <a:endParaRPr>
              <a:solidFill>
                <a:schemeClr val="dk1"/>
              </a:solidFill>
            </a:endParaRPr>
          </a:p>
          <a:p>
            <a:pPr indent="0" lvl="0" marL="0" rtl="0" algn="l">
              <a:spcBef>
                <a:spcPts val="0"/>
              </a:spcBef>
              <a:spcAft>
                <a:spcPts val="0"/>
              </a:spcAft>
              <a:buNone/>
            </a:pPr>
            <a:r>
              <a:rPr lang="ko">
                <a:solidFill>
                  <a:schemeClr val="dk1"/>
                </a:solidFill>
              </a:rPr>
              <a:t>dataset 보여주는 영상 더 필요</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058e1e5510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058e1e5510_0_2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058e1e5510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1058e1e5510_0_2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폭력을 잘 감지하지 못하는 이유가 dataset의 자료가 외국에서 찍은 폭행영상이기에 저희가 목표로 하는 병실에서 위협상황과 어울리지 않아 시연했을 때 제대로 탐지하지 못했다는 결론을 내렸고</a:t>
            </a:r>
            <a:endParaRPr/>
          </a:p>
          <a:p>
            <a:pPr indent="0" lvl="0" marL="0" rtl="0" algn="l">
              <a:lnSpc>
                <a:spcPct val="100000"/>
              </a:lnSpc>
              <a:spcBef>
                <a:spcPts val="0"/>
              </a:spcBef>
              <a:spcAft>
                <a:spcPts val="0"/>
              </a:spcAft>
              <a:buSzPts val="1100"/>
              <a:buNone/>
            </a:pPr>
            <a:r>
              <a:rPr lang="ko"/>
              <a:t>이에 최대한 비슷한(?) 환경에서 촬영한 dataset을 구하려 노력했습니다.</a:t>
            </a:r>
            <a:endParaRPr/>
          </a:p>
          <a:p>
            <a:pPr indent="0" lvl="0" marL="0" rtl="0" algn="l">
              <a:lnSpc>
                <a:spcPct val="100000"/>
              </a:lnSpc>
              <a:spcBef>
                <a:spcPts val="0"/>
              </a:spcBef>
              <a:spcAft>
                <a:spcPts val="0"/>
              </a:spcAft>
              <a:buSzPts val="1100"/>
              <a:buNone/>
            </a:pPr>
            <a:r>
              <a:rPr lang="ko"/>
              <a:t>Dataset 변경 결과 마찬가지로 MobileNet을 이용하여 정확도를 84.28%까지 개선하였습니다.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58e1e5510_0_2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1058e1e5510_0_2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오탐, 미탐일 경우에 대한 설명….</a:t>
            </a:r>
            <a:endParaRPr/>
          </a:p>
          <a:p>
            <a:pPr indent="0" lvl="0" marL="0" rtl="0" algn="l">
              <a:lnSpc>
                <a:spcPct val="100000"/>
              </a:lnSpc>
              <a:spcBef>
                <a:spcPts val="0"/>
              </a:spcBef>
              <a:spcAft>
                <a:spcPts val="0"/>
              </a:spcAft>
              <a:buSzPts val="1100"/>
              <a:buNone/>
            </a:pPr>
            <a:r>
              <a:rPr lang="ko"/>
              <a:t>행정적으로 어떻게 처리해야할지???</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모니터링을 같이 진행하며 데이터 쌓아서 재학습 예정이다~!~!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058e1e5510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058e1e5510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라즈베리파이 + Picamera -&gt; 스트리밍 영상 촬영 및 전송</a:t>
            </a:r>
            <a:endParaRPr/>
          </a:p>
          <a:p>
            <a:pPr indent="0" lvl="0" marL="0" rtl="0" algn="l">
              <a:spcBef>
                <a:spcPts val="0"/>
              </a:spcBef>
              <a:spcAft>
                <a:spcPts val="0"/>
              </a:spcAft>
              <a:buNone/>
            </a:pPr>
            <a:r>
              <a:rPr lang="ko"/>
              <a:t>NodeMCU + 초음파센서 -&gt; 거리측정을 통한 입소자의 자세 측정</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058e1e5510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058e1e5510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저희는 바쁜 요양시설 관계자의 귀찮음과 불편함을 덜어주고자 정보를 빠르게 찾아볼 수 있도록 하기위해</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많은 페이지 이동보다는 한  페이지에 정보를 다 볼 수 있는 것이 적합하다고 생각해 한 화면에서 처리할 수 있도록 구현하였습니다.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058e1e5510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058e1e5510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저희는 바쁜 요양시설 관계자의 귀찮음과 불편함을 덜어주고자 정보를 빠르게 찾아볼 수 있도록 하기위해</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많은 페이지 이동보다는 한  페이지에 정보를 다 볼 수 있는 것이 적합하다고 생각해 한 화면에서 처리할 수 있도록 구현하였습니다.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058e1e5510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058e1e5510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58e1e5510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058e1e5510_0_1431: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058e1e551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058e1e551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058e1e5510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058e1e5510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t>이미 배포되어 있는 인스턴스로 CI/CD 진행했음</a:t>
            </a:r>
            <a:endParaRPr/>
          </a:p>
          <a:p>
            <a:pPr indent="0" lvl="0" marL="0" rtl="0" algn="l">
              <a:spcBef>
                <a:spcPts val="0"/>
              </a:spcBef>
              <a:spcAft>
                <a:spcPts val="0"/>
              </a:spcAft>
              <a:buNone/>
            </a:pPr>
            <a:r>
              <a:rPr lang="ko"/>
              <a:t>이미 인스턴스에 nginx가 설치되어 있기 때문에 따로 pipeline에 적지 않음</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058e1e5510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058e1e5510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058e1e5510_0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058e1e5510_0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058e1e5510_0_2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058e1e5510_0_2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목표 시범운행 시설이였던 치매전문 요양시설/병원을 찾아보려 하였으나</a:t>
            </a:r>
            <a:endParaRPr>
              <a:solidFill>
                <a:schemeClr val="dk1"/>
              </a:solidFill>
            </a:endParaRPr>
          </a:p>
          <a:p>
            <a:pPr indent="0" lvl="0" marL="0" rtl="0" algn="l">
              <a:spcBef>
                <a:spcPts val="0"/>
              </a:spcBef>
              <a:spcAft>
                <a:spcPts val="0"/>
              </a:spcAft>
              <a:buNone/>
            </a:pPr>
            <a:r>
              <a:rPr lang="ko">
                <a:solidFill>
                  <a:schemeClr val="dk1"/>
                </a:solidFill>
              </a:rPr>
              <a:t>치매 노인만을 대상으로만 따로 관리하는 시설이 아닌</a:t>
            </a:r>
            <a:endParaRPr>
              <a:solidFill>
                <a:schemeClr val="dk1"/>
              </a:solidFill>
            </a:endParaRPr>
          </a:p>
          <a:p>
            <a:pPr indent="0" lvl="0" marL="0" rtl="0" algn="l">
              <a:spcBef>
                <a:spcPts val="0"/>
              </a:spcBef>
              <a:spcAft>
                <a:spcPts val="0"/>
              </a:spcAft>
              <a:buNone/>
            </a:pPr>
            <a:r>
              <a:rPr lang="ko">
                <a:solidFill>
                  <a:schemeClr val="dk1"/>
                </a:solidFill>
              </a:rPr>
              <a:t>일반 고령인구가 포함되어 관리하는 곳이 대부분이였기에</a:t>
            </a:r>
            <a:endParaRPr>
              <a:solidFill>
                <a:schemeClr val="dk1"/>
              </a:solidFill>
            </a:endParaRPr>
          </a:p>
          <a:p>
            <a:pPr indent="0" lvl="0" marL="0" rtl="0" algn="l">
              <a:spcBef>
                <a:spcPts val="0"/>
              </a:spcBef>
              <a:spcAft>
                <a:spcPts val="0"/>
              </a:spcAft>
              <a:buNone/>
            </a:pPr>
            <a:r>
              <a:rPr lang="ko">
                <a:solidFill>
                  <a:schemeClr val="dk1"/>
                </a:solidFill>
              </a:rPr>
              <a:t>시설 수가 부족해서 적합한 후보시설을 선정하는데에 있어 어려움이 있었고 </a:t>
            </a:r>
            <a:endParaRPr>
              <a:solidFill>
                <a:schemeClr val="dk1"/>
              </a:solidFill>
            </a:endParaRPr>
          </a:p>
          <a:p>
            <a:pPr indent="0" lvl="0" marL="0" rtl="0" algn="l">
              <a:spcBef>
                <a:spcPts val="0"/>
              </a:spcBef>
              <a:spcAft>
                <a:spcPts val="0"/>
              </a:spcAft>
              <a:buNone/>
            </a:pPr>
            <a:r>
              <a:rPr lang="ko">
                <a:solidFill>
                  <a:schemeClr val="dk1"/>
                </a:solidFill>
              </a:rPr>
              <a:t>지역특성 및 인구특성, 기존 시설 평가 기준이 애매해서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여러가지 분야와 협업 후에 수행하기에 시간적 여우가 부족했던 터라\</a:t>
            </a:r>
            <a:endParaRPr>
              <a:solidFill>
                <a:schemeClr val="dk1"/>
              </a:solidFill>
            </a:endParaRPr>
          </a:p>
          <a:p>
            <a:pPr indent="0" lvl="0" marL="0" rtl="0" algn="l">
              <a:spcBef>
                <a:spcPts val="0"/>
              </a:spcBef>
              <a:spcAft>
                <a:spcPts val="0"/>
              </a:spcAft>
              <a:buNone/>
            </a:pPr>
            <a:r>
              <a:rPr lang="ko">
                <a:solidFill>
                  <a:schemeClr val="dk1"/>
                </a:solidFill>
              </a:rPr>
              <a:t>기준으로 설정했던 3가지 요인에 부합하는 시설을 선정하기엔 어려움이 있었다.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16곳 밖에 없었고</a:t>
            </a:r>
            <a:endParaRPr>
              <a:solidFill>
                <a:schemeClr val="dk1"/>
              </a:solidFill>
            </a:endParaRPr>
          </a:p>
          <a:p>
            <a:pPr indent="0" lvl="0" marL="0" rtl="0" algn="l">
              <a:spcBef>
                <a:spcPts val="0"/>
              </a:spcBef>
              <a:spcAft>
                <a:spcPts val="0"/>
              </a:spcAft>
              <a:buNone/>
            </a:pPr>
            <a:r>
              <a:rPr lang="ko">
                <a:solidFill>
                  <a:schemeClr val="dk1"/>
                </a:solidFill>
              </a:rPr>
              <a:t>서울시의 치매전문요양병원 16곳 밖에 없고 </a:t>
            </a:r>
            <a:endParaRPr>
              <a:solidFill>
                <a:schemeClr val="dk1"/>
              </a:solidFill>
            </a:endParaRPr>
          </a:p>
          <a:p>
            <a:pPr indent="0" lvl="0" marL="0" rtl="0" algn="l">
              <a:spcBef>
                <a:spcPts val="0"/>
              </a:spcBef>
              <a:spcAft>
                <a:spcPts val="0"/>
              </a:spcAft>
              <a:buNone/>
            </a:pPr>
            <a:r>
              <a:rPr lang="ko">
                <a:solidFill>
                  <a:schemeClr val="dk1"/>
                </a:solidFill>
              </a:rPr>
              <a:t>요양기관 내에 치매전문 기관 등 저희가 원했던 시범운행 조건과는 애매한 기관이 많았다.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u="sng">
                <a:solidFill>
                  <a:schemeClr val="hlink"/>
                </a:solidFill>
                <a:hlinkClick r:id="rId2"/>
              </a:rPr>
              <a:t>https://anyconv.com/ko/shp-to-geojson-byeonhwangi/</a:t>
            </a:r>
            <a:r>
              <a:rPr lang="ko">
                <a:solidFill>
                  <a:schemeClr val="dk1"/>
                </a:solidFill>
              </a:rPr>
              <a:t>  =&gt;   SHP -&gt; geojson  변환하는 사이트\</a:t>
            </a:r>
            <a:endParaRPr>
              <a:solidFill>
                <a:schemeClr val="dk1"/>
              </a:solidFill>
            </a:endParaRPr>
          </a:p>
          <a:p>
            <a:pPr indent="0" lvl="0" marL="0" rtl="0" algn="l">
              <a:spcBef>
                <a:spcPts val="0"/>
              </a:spcBef>
              <a:spcAft>
                <a:spcPts val="0"/>
              </a:spcAft>
              <a:buNone/>
            </a:pPr>
            <a:r>
              <a:rPr lang="ko" u="sng">
                <a:solidFill>
                  <a:schemeClr val="hlink"/>
                </a:solidFill>
                <a:hlinkClick r:id="rId3"/>
              </a:rPr>
              <a:t>https://sgis.kostat.go.kr/view/index</a:t>
            </a:r>
            <a:r>
              <a:rPr lang="ko">
                <a:solidFill>
                  <a:schemeClr val="dk1"/>
                </a:solidFill>
              </a:rPr>
              <a:t>  =&gt; SGIS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  노인인구 수 ( 송파구 -&gt; 강서구 -&gt; 노원구 -&gt; 성북구 -&gt;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 노령화지수 ( 강북구_초고령사회 -&gt;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치매유병비율 높은 순 -&gt;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Q1. 치매유병비율이 높은 순이 요인으로 들어가야 하는 이유가 무엇일까요? </a:t>
            </a:r>
            <a:endParaRPr>
              <a:solidFill>
                <a:schemeClr val="dk1"/>
              </a:solidFill>
            </a:endParaRPr>
          </a:p>
          <a:p>
            <a:pPr indent="457200" lvl="0" marL="0" rtl="0" algn="l">
              <a:spcBef>
                <a:spcPts val="0"/>
              </a:spcBef>
              <a:spcAft>
                <a:spcPts val="0"/>
              </a:spcAft>
              <a:buClr>
                <a:schemeClr val="dk1"/>
              </a:buClr>
              <a:buSzPts val="1100"/>
              <a:buFont typeface="Arial"/>
              <a:buNone/>
            </a:pPr>
            <a:r>
              <a:rPr lang="ko">
                <a:solidFill>
                  <a:schemeClr val="dk1"/>
                </a:solidFill>
              </a:rPr>
              <a:t>저희 서비스가 치매노인 대상이라서 치매노인 분포(고객 분포)가 많은 순으로 높다면 기대 수익율이 높기 때문에 선정하게 되었습니다. (상권분석 시, 유동인구/배후거주인구  많은 지역을 1순위 지역으로 잡는 이유와 유사)</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치매 전문 요양시설 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Q2. 치매 전문 요양시설은 치매환자만을 따로 병실로 관리하고 있기 때문에 개인 치매 환자를 관리하는 보통의 요양시설보다 저희 시스템이 더 필요할 것이라고 생각됩니다.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요양기관시설 평가 등급이 높은 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Q3.  저희 시스템이 필수 서비스가 아닌 더 질 좋은 삶을 추구하는 부가 서비스입니다. 따라서 요양시설 자체 내에서도 이러한 인식이 있어야 하는데 까다로운 국민건강보험공단의 주기 등급에서 높은 등급을 받은 요양시설은 이러한 요건을 채우지 않나 생각하고 저희 시스템을 잘 적용할 수 있다고 생각합니다.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교통이 불편한 요양시설 순</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선제조건 : 치매전문요양시설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1단계 : 65세 이상 고령인구 수 (KOSIS _노인인구 비율 통계)</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경기도</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1. 수원시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2. 성남시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3. 의정부시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4. 안양시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5. 부천시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6. 광명시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7. 평택시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서울시</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1. 송파구</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2. 강서구</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3. 노원구</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4. 은평구</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5. 관악구</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6. 강남구</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부산</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경상남도</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경상북도</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전라남도</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 인천광역시</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2순위 : 치매유병률 (검색)</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3순위 :  노년 부양비 (SGIS _ 대화형 통계지도)</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u="sng">
                <a:solidFill>
                  <a:schemeClr val="hlink"/>
                </a:solidFill>
                <a:hlinkClick r:id="rId4"/>
              </a:rPr>
              <a:t>https://www.nid.or.kr/info/today_list.aspx</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치매전문기관 : https://www.longtermcare.or.kr/npbs/r/a/201/selectLtcoSrch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058e1e5510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058e1e5510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동규님 파일 크기가 너무 커서 슬랙에 안 올라가요 그냥 여기다가 일단 붙여 넣을게요</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058e1e5510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058e1e5510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맨위 출처: </a:t>
            </a:r>
            <a:r>
              <a:rPr lang="ko" u="sng">
                <a:solidFill>
                  <a:schemeClr val="hlink"/>
                </a:solidFill>
                <a:hlinkClick r:id="rId2"/>
              </a:rPr>
              <a:t>https://www.jobkorea.co.kr/GoodJob/Tip?schCtgr=120001&amp;schTxt=%EC%B6%9C%EA%B7%BC&amp;TipKwrdArray=N%EC%9E%A1%EB%9F%AC&amp;TipKwrdArray=%EC%B7%A8%EC%A4%80%EC%83%9D&amp;TipKwrdArray=%EC%8B%A0%EC%9E%85&amp;TipKwrdArray=%EC%95%8C%EB%B0%94%EB%AA%AC&amp;TipKwrdArray=%ED%95%A9%EA%B2%A9&amp;TipKwrdArray=%EC%9D%B4%EC%8A%88&amp;TipKwrdArray=%EC%A7%81%EC%9E%A5%EC%9D%B8&amp;TipKwrdArray=%EC%9E%A1%EC%BD%94%EB%A6%AC%EC%95%84&amp;TipKwrdArray=%EC%95%8C%EB%B0%94%EC%83%9D&amp;TipKwrdArray=%EC%8A%A4%EB%A7%88%ED%8A%B8%EC%98%A4%ED%94%BC%EC%8A%A4&amp;Page=4</a:t>
            </a:r>
            <a:endParaRPr/>
          </a:p>
          <a:p>
            <a:pPr indent="0" lvl="0" marL="0" rtl="0" algn="l">
              <a:spcBef>
                <a:spcPts val="0"/>
              </a:spcBef>
              <a:spcAft>
                <a:spcPts val="0"/>
              </a:spcAft>
              <a:buNone/>
            </a:pPr>
            <a:r>
              <a:rPr lang="ko"/>
              <a:t>두번째 출처 : https://www.hankyung.com/society/article/2021090819291</a:t>
            </a:r>
            <a:endParaRPr/>
          </a:p>
          <a:p>
            <a:pPr indent="0" lvl="0" marL="0" rtl="0" algn="l">
              <a:spcBef>
                <a:spcPts val="0"/>
              </a:spcBef>
              <a:spcAft>
                <a:spcPts val="0"/>
              </a:spcAft>
              <a:buNone/>
            </a:pPr>
            <a:r>
              <a:rPr lang="ko"/>
              <a:t>세번째 출처 : </a:t>
            </a:r>
            <a:r>
              <a:rPr lang="ko" u="sng">
                <a:solidFill>
                  <a:schemeClr val="hlink"/>
                </a:solidFill>
                <a:hlinkClick r:id="rId3"/>
              </a:rPr>
              <a:t>https://www.venturesquare.net/827217</a:t>
            </a:r>
            <a:endParaRPr/>
          </a:p>
          <a:p>
            <a:pPr indent="0" lvl="0" marL="0" rtl="0" algn="l">
              <a:spcBef>
                <a:spcPts val="0"/>
              </a:spcBef>
              <a:spcAft>
                <a:spcPts val="0"/>
              </a:spcAft>
              <a:buNone/>
            </a:pPr>
            <a:r>
              <a:rPr lang="ko"/>
              <a:t>맨 아래 출처 : http://www.choicenews.co.kr/news/articleView.html?idxno=23866</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58e1e5510_0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58e1e5510_0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EC2안에서 </a:t>
            </a:r>
            <a:r>
              <a:rPr lang="ko">
                <a:solidFill>
                  <a:schemeClr val="dk1"/>
                </a:solidFill>
              </a:rPr>
              <a:t>입소자의 앉은 키, 누워있는 높이, 침대높이를 고려하여 </a:t>
            </a:r>
            <a:r>
              <a:rPr lang="ko"/>
              <a:t>전처리를 진행 하였습니다. 향후 회원 데이터가 추가 된다면 입소자의 키를 고려하여 진행 될 수 있습니다.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매우 자세한 전처리 : 3개의 센서 중 한 개 이상에서 앉아있다고 측정될 경우 최종적으로 입소자가 앉아있다고 판별하고 머리가 다리가 가느다라기 때문에 상대적으로 넓은 몸통 센서에서 누워있다고 측정될 경우 최종적으로 입소자가 누워있다고 판별합니다. 그리고 3개의 센서 모두에서 비어있다고 측정될 경우 최종적으로 입소자가 침대에 없다고 판별합니다.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10분마다 데이터를 가져오는지 : 욕창 관리 같은 자세한 움직임이 아니라 낮에 활동적이신지 저녁에 활동적인지만을 측정하는 목적으로 10분이면 충분하다고 생각했습니다. 더 세심한 하루패턴의 경우 서비스대상이 원하신다면 추가 수수료를 통해 측정 간격을 더 작게 할 수 있습니다.</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58e1e5510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058e1e5510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058e1e551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058e1e551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58e1e5510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058e1e5510_0_1471: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058e1e5510_0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058e1e5510_0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058e1e5510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058e1e5510_0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58e1e5510_0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58e1e5510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058e1e5510_0_2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058e1e5510_0_2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58e1e5510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058e1e5510_0_1537: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58e1e5510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1058e1e5510_0_1548: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58e1e5510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058e1e5510_0_1596:notes"/>
          <p:cNvSpPr/>
          <p:nvPr>
            <p:ph idx="2" type="sldImg"/>
          </p:nvPr>
        </p:nvSpPr>
        <p:spPr>
          <a:xfrm>
            <a:off x="857413"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58" name="Google Shape;58;p14"/>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59" name="Google Shape;59;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0" name="Google Shape;60;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1" name="Google Shape;61;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4" name="Google Shape;64;p15"/>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65" name="Google Shape;65;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6" name="Google Shape;66;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7" name="Google Shape;67;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0" name="Google Shape;70;p16"/>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71" name="Google Shape;71;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2" name="Google Shape;72;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3" name="Google Shape;73;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6" name="Google Shape;76;p17"/>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77" name="Google Shape;77;p17"/>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78" name="Google Shape;78;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9" name="Google Shape;79;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0" name="Google Shape;80;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3" name="Google Shape;83;p18"/>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4" name="Google Shape;84;p18"/>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5" name="Google Shape;85;p18"/>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6" name="Google Shape;86;p18"/>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7" name="Google Shape;87;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8" name="Google Shape;88;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9" name="Google Shape;89;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2" name="Google Shape;92;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3" name="Google Shape;93;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4" name="Google Shape;94;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5" name="Google Shape;115;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 name="Shape 129"/>
        <p:cNvGrpSpPr/>
        <p:nvPr/>
      </p:nvGrpSpPr>
      <p:grpSpPr>
        <a:xfrm>
          <a:off x="0" y="0"/>
          <a:ext cx="0" cy="0"/>
          <a:chOff x="0" y="0"/>
          <a:chExt cx="0" cy="0"/>
        </a:xfrm>
      </p:grpSpPr>
      <p:sp>
        <p:nvSpPr>
          <p:cNvPr id="130" name="Google Shape;13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1" name="Google Shape;131;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3" name="Google Shape;143;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 name="Shape 148"/>
        <p:cNvGrpSpPr/>
        <p:nvPr/>
      </p:nvGrpSpPr>
      <p:grpSpPr>
        <a:xfrm>
          <a:off x="0" y="0"/>
          <a:ext cx="0" cy="0"/>
          <a:chOff x="0" y="0"/>
          <a:chExt cx="0" cy="0"/>
        </a:xfrm>
      </p:grpSpPr>
      <p:sp>
        <p:nvSpPr>
          <p:cNvPr id="149" name="Google Shape;149;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0" name="Google Shape;150;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1" name="Google Shape;15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8" name="Google Shape;158;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0" name="Google Shape;16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6" name="Google Shape;166;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7" name="Google Shape;1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7" name="Google Shape;12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8.png"/><Relationship Id="rId4" Type="http://schemas.openxmlformats.org/officeDocument/2006/relationships/image" Target="../media/image194.png"/><Relationship Id="rId9" Type="http://schemas.openxmlformats.org/officeDocument/2006/relationships/image" Target="../media/image210.png"/><Relationship Id="rId5" Type="http://schemas.openxmlformats.org/officeDocument/2006/relationships/image" Target="../media/image189.png"/><Relationship Id="rId6" Type="http://schemas.openxmlformats.org/officeDocument/2006/relationships/image" Target="../media/image215.png"/><Relationship Id="rId7" Type="http://schemas.openxmlformats.org/officeDocument/2006/relationships/image" Target="../media/image192.png"/><Relationship Id="rId8" Type="http://schemas.openxmlformats.org/officeDocument/2006/relationships/image" Target="../media/image198.png"/><Relationship Id="rId11" Type="http://schemas.openxmlformats.org/officeDocument/2006/relationships/image" Target="../media/image209.png"/><Relationship Id="rId10" Type="http://schemas.openxmlformats.org/officeDocument/2006/relationships/image" Target="../media/image197.png"/><Relationship Id="rId13" Type="http://schemas.openxmlformats.org/officeDocument/2006/relationships/hyperlink" Target="http://drive.google.com/file/d/1jl1POlGCswAMezzKnW2fdkN6WpEXLym5/view" TargetMode="External"/><Relationship Id="rId12" Type="http://schemas.openxmlformats.org/officeDocument/2006/relationships/image" Target="../media/image196.png"/><Relationship Id="rId15" Type="http://schemas.openxmlformats.org/officeDocument/2006/relationships/hyperlink" Target="http://drive.google.com/file/d/1ANSuVZMKp7NjFNBCZo-MbemOdh5qwsCy/view" TargetMode="External"/><Relationship Id="rId14" Type="http://schemas.openxmlformats.org/officeDocument/2006/relationships/image" Target="../media/image201.jpg"/><Relationship Id="rId16" Type="http://schemas.openxmlformats.org/officeDocument/2006/relationships/image" Target="../media/image19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0.png"/><Relationship Id="rId4" Type="http://schemas.openxmlformats.org/officeDocument/2006/relationships/image" Target="../media/image204.png"/><Relationship Id="rId9" Type="http://schemas.openxmlformats.org/officeDocument/2006/relationships/image" Target="../media/image208.png"/><Relationship Id="rId5" Type="http://schemas.openxmlformats.org/officeDocument/2006/relationships/image" Target="../media/image202.png"/><Relationship Id="rId6" Type="http://schemas.openxmlformats.org/officeDocument/2006/relationships/image" Target="../media/image220.png"/><Relationship Id="rId7" Type="http://schemas.openxmlformats.org/officeDocument/2006/relationships/image" Target="../media/image203.png"/><Relationship Id="rId8" Type="http://schemas.openxmlformats.org/officeDocument/2006/relationships/image" Target="../media/image205.png"/><Relationship Id="rId11" Type="http://schemas.openxmlformats.org/officeDocument/2006/relationships/image" Target="../media/image217.png"/><Relationship Id="rId10" Type="http://schemas.openxmlformats.org/officeDocument/2006/relationships/image" Target="../media/image207.png"/><Relationship Id="rId13" Type="http://schemas.openxmlformats.org/officeDocument/2006/relationships/image" Target="../media/image216.png"/><Relationship Id="rId12" Type="http://schemas.openxmlformats.org/officeDocument/2006/relationships/image" Target="../media/image206.png"/><Relationship Id="rId15" Type="http://schemas.openxmlformats.org/officeDocument/2006/relationships/image" Target="../media/image212.png"/><Relationship Id="rId14" Type="http://schemas.openxmlformats.org/officeDocument/2006/relationships/image" Target="../media/image211.png"/><Relationship Id="rId17" Type="http://schemas.openxmlformats.org/officeDocument/2006/relationships/image" Target="../media/image218.png"/><Relationship Id="rId16" Type="http://schemas.openxmlformats.org/officeDocument/2006/relationships/image" Target="../media/image213.png"/><Relationship Id="rId18" Type="http://schemas.openxmlformats.org/officeDocument/2006/relationships/image" Target="../media/image2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4.png"/><Relationship Id="rId4" Type="http://schemas.openxmlformats.org/officeDocument/2006/relationships/image" Target="../media/image234.png"/><Relationship Id="rId5" Type="http://schemas.openxmlformats.org/officeDocument/2006/relationships/image" Target="../media/image225.png"/><Relationship Id="rId6" Type="http://schemas.openxmlformats.org/officeDocument/2006/relationships/image" Target="../media/image219.png"/><Relationship Id="rId7" Type="http://schemas.openxmlformats.org/officeDocument/2006/relationships/image" Target="../media/image229.png"/><Relationship Id="rId8" Type="http://schemas.openxmlformats.org/officeDocument/2006/relationships/image" Target="../media/image2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2.png"/><Relationship Id="rId4" Type="http://schemas.openxmlformats.org/officeDocument/2006/relationships/image" Target="../media/image223.png"/><Relationship Id="rId9" Type="http://schemas.openxmlformats.org/officeDocument/2006/relationships/image" Target="../media/image235.png"/><Relationship Id="rId5" Type="http://schemas.openxmlformats.org/officeDocument/2006/relationships/image" Target="../media/image228.png"/><Relationship Id="rId6" Type="http://schemas.openxmlformats.org/officeDocument/2006/relationships/image" Target="../media/image224.png"/><Relationship Id="rId7" Type="http://schemas.openxmlformats.org/officeDocument/2006/relationships/image" Target="../media/image227.png"/><Relationship Id="rId8" Type="http://schemas.openxmlformats.org/officeDocument/2006/relationships/image" Target="../media/image230.png"/><Relationship Id="rId11" Type="http://schemas.openxmlformats.org/officeDocument/2006/relationships/image" Target="../media/image245.png"/><Relationship Id="rId10" Type="http://schemas.openxmlformats.org/officeDocument/2006/relationships/image" Target="../media/image233.png"/><Relationship Id="rId13" Type="http://schemas.openxmlformats.org/officeDocument/2006/relationships/image" Target="../media/image238.png"/><Relationship Id="rId12" Type="http://schemas.openxmlformats.org/officeDocument/2006/relationships/image" Target="../media/image237.png"/><Relationship Id="rId15" Type="http://schemas.openxmlformats.org/officeDocument/2006/relationships/image" Target="../media/image236.png"/><Relationship Id="rId14" Type="http://schemas.openxmlformats.org/officeDocument/2006/relationships/image" Target="../media/image231.png"/><Relationship Id="rId16" Type="http://schemas.openxmlformats.org/officeDocument/2006/relationships/image" Target="../media/image232.png"/></Relationships>
</file>

<file path=ppt/slides/_rels/slide14.xml.rels><?xml version="1.0" encoding="UTF-8" standalone="yes"?><Relationships xmlns="http://schemas.openxmlformats.org/package/2006/relationships"><Relationship Id="rId20" Type="http://schemas.openxmlformats.org/officeDocument/2006/relationships/image" Target="../media/image257.png"/><Relationship Id="rId22" Type="http://schemas.openxmlformats.org/officeDocument/2006/relationships/image" Target="../media/image265.png"/><Relationship Id="rId21" Type="http://schemas.openxmlformats.org/officeDocument/2006/relationships/image" Target="../media/image259.png"/><Relationship Id="rId24" Type="http://schemas.openxmlformats.org/officeDocument/2006/relationships/image" Target="../media/image261.png"/><Relationship Id="rId23" Type="http://schemas.openxmlformats.org/officeDocument/2006/relationships/image" Target="../media/image258.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9.png"/><Relationship Id="rId4" Type="http://schemas.openxmlformats.org/officeDocument/2006/relationships/image" Target="../media/image241.png"/><Relationship Id="rId9" Type="http://schemas.openxmlformats.org/officeDocument/2006/relationships/image" Target="../media/image240.png"/><Relationship Id="rId26" Type="http://schemas.openxmlformats.org/officeDocument/2006/relationships/image" Target="../media/image267.png"/><Relationship Id="rId25" Type="http://schemas.openxmlformats.org/officeDocument/2006/relationships/image" Target="../media/image266.png"/><Relationship Id="rId28" Type="http://schemas.openxmlformats.org/officeDocument/2006/relationships/image" Target="../media/image263.png"/><Relationship Id="rId27" Type="http://schemas.openxmlformats.org/officeDocument/2006/relationships/image" Target="../media/image256.png"/><Relationship Id="rId5" Type="http://schemas.openxmlformats.org/officeDocument/2006/relationships/image" Target="../media/image249.png"/><Relationship Id="rId6" Type="http://schemas.openxmlformats.org/officeDocument/2006/relationships/image" Target="../media/image248.png"/><Relationship Id="rId29" Type="http://schemas.openxmlformats.org/officeDocument/2006/relationships/image" Target="../media/image262.png"/><Relationship Id="rId7" Type="http://schemas.openxmlformats.org/officeDocument/2006/relationships/image" Target="../media/image247.png"/><Relationship Id="rId8" Type="http://schemas.openxmlformats.org/officeDocument/2006/relationships/image" Target="../media/image243.png"/><Relationship Id="rId31" Type="http://schemas.openxmlformats.org/officeDocument/2006/relationships/image" Target="../media/image269.png"/><Relationship Id="rId30" Type="http://schemas.openxmlformats.org/officeDocument/2006/relationships/image" Target="../media/image268.png"/><Relationship Id="rId11" Type="http://schemas.openxmlformats.org/officeDocument/2006/relationships/image" Target="../media/image242.png"/><Relationship Id="rId33" Type="http://schemas.openxmlformats.org/officeDocument/2006/relationships/image" Target="../media/image286.png"/><Relationship Id="rId10" Type="http://schemas.openxmlformats.org/officeDocument/2006/relationships/image" Target="../media/image246.png"/><Relationship Id="rId32" Type="http://schemas.openxmlformats.org/officeDocument/2006/relationships/image" Target="../media/image264.png"/><Relationship Id="rId13" Type="http://schemas.openxmlformats.org/officeDocument/2006/relationships/image" Target="../media/image253.png"/><Relationship Id="rId35" Type="http://schemas.openxmlformats.org/officeDocument/2006/relationships/image" Target="../media/image275.png"/><Relationship Id="rId12" Type="http://schemas.openxmlformats.org/officeDocument/2006/relationships/image" Target="../media/image244.png"/><Relationship Id="rId34" Type="http://schemas.openxmlformats.org/officeDocument/2006/relationships/image" Target="../media/image273.png"/><Relationship Id="rId15" Type="http://schemas.openxmlformats.org/officeDocument/2006/relationships/image" Target="../media/image250.png"/><Relationship Id="rId14" Type="http://schemas.openxmlformats.org/officeDocument/2006/relationships/image" Target="../media/image254.png"/><Relationship Id="rId36" Type="http://schemas.openxmlformats.org/officeDocument/2006/relationships/image" Target="../media/image271.png"/><Relationship Id="rId17" Type="http://schemas.openxmlformats.org/officeDocument/2006/relationships/image" Target="../media/image255.png"/><Relationship Id="rId16" Type="http://schemas.openxmlformats.org/officeDocument/2006/relationships/image" Target="../media/image251.png"/><Relationship Id="rId19" Type="http://schemas.openxmlformats.org/officeDocument/2006/relationships/image" Target="../media/image260.png"/><Relationship Id="rId18" Type="http://schemas.openxmlformats.org/officeDocument/2006/relationships/image" Target="../media/image2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4.png"/><Relationship Id="rId4" Type="http://schemas.openxmlformats.org/officeDocument/2006/relationships/image" Target="../media/image270.png"/><Relationship Id="rId9" Type="http://schemas.openxmlformats.org/officeDocument/2006/relationships/image" Target="../media/image287.png"/><Relationship Id="rId5" Type="http://schemas.openxmlformats.org/officeDocument/2006/relationships/image" Target="../media/image285.png"/><Relationship Id="rId6" Type="http://schemas.openxmlformats.org/officeDocument/2006/relationships/image" Target="../media/image278.png"/><Relationship Id="rId7" Type="http://schemas.openxmlformats.org/officeDocument/2006/relationships/image" Target="../media/image272.png"/><Relationship Id="rId8" Type="http://schemas.openxmlformats.org/officeDocument/2006/relationships/image" Target="../media/image279.png"/><Relationship Id="rId11" Type="http://schemas.openxmlformats.org/officeDocument/2006/relationships/image" Target="../media/image284.jpg"/><Relationship Id="rId10" Type="http://schemas.openxmlformats.org/officeDocument/2006/relationships/hyperlink" Target="http://drive.google.com/file/d/1PgBX23566LVxQDncr33fF4dLP7n92MKt/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90.png"/><Relationship Id="rId4" Type="http://schemas.openxmlformats.org/officeDocument/2006/relationships/image" Target="../media/image323.png"/><Relationship Id="rId9" Type="http://schemas.openxmlformats.org/officeDocument/2006/relationships/image" Target="../media/image288.png"/><Relationship Id="rId5" Type="http://schemas.openxmlformats.org/officeDocument/2006/relationships/image" Target="../media/image276.png"/><Relationship Id="rId6" Type="http://schemas.openxmlformats.org/officeDocument/2006/relationships/image" Target="../media/image281.png"/><Relationship Id="rId7" Type="http://schemas.openxmlformats.org/officeDocument/2006/relationships/image" Target="../media/image280.png"/><Relationship Id="rId8" Type="http://schemas.openxmlformats.org/officeDocument/2006/relationships/image" Target="../media/image277.png"/><Relationship Id="rId11" Type="http://schemas.openxmlformats.org/officeDocument/2006/relationships/image" Target="../media/image283.png"/><Relationship Id="rId10" Type="http://schemas.openxmlformats.org/officeDocument/2006/relationships/image" Target="../media/image282.png"/><Relationship Id="rId13" Type="http://schemas.openxmlformats.org/officeDocument/2006/relationships/image" Target="../media/image291.png"/><Relationship Id="rId12" Type="http://schemas.openxmlformats.org/officeDocument/2006/relationships/image" Target="../media/image289.png"/><Relationship Id="rId15" Type="http://schemas.openxmlformats.org/officeDocument/2006/relationships/image" Target="../media/image293.png"/><Relationship Id="rId14" Type="http://schemas.openxmlformats.org/officeDocument/2006/relationships/image" Target="../media/image294.png"/><Relationship Id="rId17" Type="http://schemas.openxmlformats.org/officeDocument/2006/relationships/image" Target="../media/image292.png"/><Relationship Id="rId16" Type="http://schemas.openxmlformats.org/officeDocument/2006/relationships/image" Target="../media/image3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99.png"/><Relationship Id="rId4" Type="http://schemas.openxmlformats.org/officeDocument/2006/relationships/image" Target="../media/image301.png"/><Relationship Id="rId5" Type="http://schemas.openxmlformats.org/officeDocument/2006/relationships/image" Target="../media/image318.png"/><Relationship Id="rId6" Type="http://schemas.openxmlformats.org/officeDocument/2006/relationships/image" Target="../media/image298.png"/><Relationship Id="rId7" Type="http://schemas.openxmlformats.org/officeDocument/2006/relationships/image" Target="../media/image303.png"/><Relationship Id="rId8" Type="http://schemas.openxmlformats.org/officeDocument/2006/relationships/image" Target="../media/image306.png"/></Relationships>
</file>

<file path=ppt/slides/_rels/slide18.xml.rels><?xml version="1.0" encoding="UTF-8" standalone="yes"?><Relationships xmlns="http://schemas.openxmlformats.org/package/2006/relationships"><Relationship Id="rId20" Type="http://schemas.openxmlformats.org/officeDocument/2006/relationships/image" Target="../media/image320.png"/><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6.png"/><Relationship Id="rId4" Type="http://schemas.openxmlformats.org/officeDocument/2006/relationships/image" Target="../media/image295.png"/><Relationship Id="rId9" Type="http://schemas.openxmlformats.org/officeDocument/2006/relationships/image" Target="../media/image305.png"/><Relationship Id="rId5" Type="http://schemas.openxmlformats.org/officeDocument/2006/relationships/image" Target="../media/image297.png"/><Relationship Id="rId6" Type="http://schemas.openxmlformats.org/officeDocument/2006/relationships/image" Target="../media/image300.png"/><Relationship Id="rId7" Type="http://schemas.openxmlformats.org/officeDocument/2006/relationships/image" Target="../media/image307.png"/><Relationship Id="rId8" Type="http://schemas.openxmlformats.org/officeDocument/2006/relationships/image" Target="../media/image329.png"/><Relationship Id="rId11" Type="http://schemas.openxmlformats.org/officeDocument/2006/relationships/image" Target="../media/image312.png"/><Relationship Id="rId10" Type="http://schemas.openxmlformats.org/officeDocument/2006/relationships/image" Target="../media/image302.png"/><Relationship Id="rId13" Type="http://schemas.openxmlformats.org/officeDocument/2006/relationships/image" Target="../media/image314.png"/><Relationship Id="rId12" Type="http://schemas.openxmlformats.org/officeDocument/2006/relationships/image" Target="../media/image308.png"/><Relationship Id="rId15" Type="http://schemas.openxmlformats.org/officeDocument/2006/relationships/image" Target="../media/image309.png"/><Relationship Id="rId14" Type="http://schemas.openxmlformats.org/officeDocument/2006/relationships/image" Target="../media/image310.png"/><Relationship Id="rId17" Type="http://schemas.openxmlformats.org/officeDocument/2006/relationships/image" Target="../media/image315.png"/><Relationship Id="rId16" Type="http://schemas.openxmlformats.org/officeDocument/2006/relationships/image" Target="../media/image324.png"/><Relationship Id="rId19" Type="http://schemas.openxmlformats.org/officeDocument/2006/relationships/image" Target="../media/image322.png"/><Relationship Id="rId18" Type="http://schemas.openxmlformats.org/officeDocument/2006/relationships/image" Target="../media/image3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1.png"/><Relationship Id="rId4" Type="http://schemas.openxmlformats.org/officeDocument/2006/relationships/image" Target="../media/image313.png"/><Relationship Id="rId9" Type="http://schemas.openxmlformats.org/officeDocument/2006/relationships/image" Target="../media/image326.png"/><Relationship Id="rId5" Type="http://schemas.openxmlformats.org/officeDocument/2006/relationships/image" Target="../media/image321.png"/><Relationship Id="rId6" Type="http://schemas.openxmlformats.org/officeDocument/2006/relationships/image" Target="../media/image327.png"/><Relationship Id="rId7" Type="http://schemas.openxmlformats.org/officeDocument/2006/relationships/image" Target="../media/image319.png"/><Relationship Id="rId8" Type="http://schemas.openxmlformats.org/officeDocument/2006/relationships/image" Target="../media/image317.png"/><Relationship Id="rId11" Type="http://schemas.openxmlformats.org/officeDocument/2006/relationships/image" Target="../media/image331.png"/><Relationship Id="rId10" Type="http://schemas.openxmlformats.org/officeDocument/2006/relationships/image" Target="../media/image325.png"/><Relationship Id="rId13" Type="http://schemas.openxmlformats.org/officeDocument/2006/relationships/image" Target="../media/image339.png"/><Relationship Id="rId12" Type="http://schemas.openxmlformats.org/officeDocument/2006/relationships/image" Target="../media/image328.png"/><Relationship Id="rId15" Type="http://schemas.openxmlformats.org/officeDocument/2006/relationships/image" Target="../media/image333.png"/><Relationship Id="rId14" Type="http://schemas.openxmlformats.org/officeDocument/2006/relationships/image" Target="../media/image330.png"/><Relationship Id="rId17" Type="http://schemas.openxmlformats.org/officeDocument/2006/relationships/image" Target="../media/image345.png"/><Relationship Id="rId16" Type="http://schemas.openxmlformats.org/officeDocument/2006/relationships/image" Target="../media/image336.png"/></Relationships>
</file>

<file path=ppt/slides/_rels/slide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28.png"/><Relationship Id="rId15" Type="http://schemas.openxmlformats.org/officeDocument/2006/relationships/image" Target="../media/image26.png"/><Relationship Id="rId14" Type="http://schemas.openxmlformats.org/officeDocument/2006/relationships/image" Target="../media/image27.png"/><Relationship Id="rId17" Type="http://schemas.openxmlformats.org/officeDocument/2006/relationships/image" Target="../media/image21.png"/><Relationship Id="rId16" Type="http://schemas.openxmlformats.org/officeDocument/2006/relationships/image" Target="../media/image16.png"/><Relationship Id="rId5" Type="http://schemas.openxmlformats.org/officeDocument/2006/relationships/image" Target="../media/image7.png"/><Relationship Id="rId19" Type="http://schemas.openxmlformats.org/officeDocument/2006/relationships/image" Target="../media/image38.png"/><Relationship Id="rId6" Type="http://schemas.openxmlformats.org/officeDocument/2006/relationships/image" Target="../media/image13.png"/><Relationship Id="rId18" Type="http://schemas.openxmlformats.org/officeDocument/2006/relationships/image" Target="../media/image22.png"/><Relationship Id="rId7" Type="http://schemas.openxmlformats.org/officeDocument/2006/relationships/image" Target="../media/image4.pn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42.png"/><Relationship Id="rId4" Type="http://schemas.openxmlformats.org/officeDocument/2006/relationships/image" Target="../media/image335.png"/><Relationship Id="rId9" Type="http://schemas.openxmlformats.org/officeDocument/2006/relationships/image" Target="../media/image341.png"/><Relationship Id="rId5" Type="http://schemas.openxmlformats.org/officeDocument/2006/relationships/image" Target="../media/image332.png"/><Relationship Id="rId6" Type="http://schemas.openxmlformats.org/officeDocument/2006/relationships/image" Target="../media/image334.png"/><Relationship Id="rId7" Type="http://schemas.openxmlformats.org/officeDocument/2006/relationships/image" Target="../media/image347.png"/><Relationship Id="rId8" Type="http://schemas.openxmlformats.org/officeDocument/2006/relationships/image" Target="../media/image340.png"/><Relationship Id="rId11" Type="http://schemas.openxmlformats.org/officeDocument/2006/relationships/image" Target="../media/image337.png"/><Relationship Id="rId10" Type="http://schemas.openxmlformats.org/officeDocument/2006/relationships/image" Target="../media/image171.png"/><Relationship Id="rId13" Type="http://schemas.openxmlformats.org/officeDocument/2006/relationships/image" Target="../media/image344.png"/><Relationship Id="rId12" Type="http://schemas.openxmlformats.org/officeDocument/2006/relationships/image" Target="../media/image338.png"/><Relationship Id="rId15" Type="http://schemas.openxmlformats.org/officeDocument/2006/relationships/image" Target="../media/image348.png"/><Relationship Id="rId14" Type="http://schemas.openxmlformats.org/officeDocument/2006/relationships/image" Target="../media/image343.png"/><Relationship Id="rId17" Type="http://schemas.openxmlformats.org/officeDocument/2006/relationships/image" Target="../media/image351.png"/><Relationship Id="rId16" Type="http://schemas.openxmlformats.org/officeDocument/2006/relationships/image" Target="../media/image354.png"/></Relationships>
</file>

<file path=ppt/slides/_rels/slide21.xml.rels><?xml version="1.0" encoding="UTF-8" standalone="yes"?><Relationships xmlns="http://schemas.openxmlformats.org/package/2006/relationships"><Relationship Id="rId20" Type="http://schemas.openxmlformats.org/officeDocument/2006/relationships/image" Target="../media/image365.png"/><Relationship Id="rId22" Type="http://schemas.openxmlformats.org/officeDocument/2006/relationships/image" Target="../media/image372.png"/><Relationship Id="rId21" Type="http://schemas.openxmlformats.org/officeDocument/2006/relationships/image" Target="../media/image370.png"/><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3.png"/><Relationship Id="rId4" Type="http://schemas.openxmlformats.org/officeDocument/2006/relationships/image" Target="../media/image359.png"/><Relationship Id="rId9" Type="http://schemas.openxmlformats.org/officeDocument/2006/relationships/image" Target="../media/image352.png"/><Relationship Id="rId5" Type="http://schemas.openxmlformats.org/officeDocument/2006/relationships/image" Target="../media/image346.png"/><Relationship Id="rId6" Type="http://schemas.openxmlformats.org/officeDocument/2006/relationships/image" Target="../media/image350.png"/><Relationship Id="rId7" Type="http://schemas.openxmlformats.org/officeDocument/2006/relationships/image" Target="../media/image358.png"/><Relationship Id="rId8" Type="http://schemas.openxmlformats.org/officeDocument/2006/relationships/image" Target="../media/image349.png"/><Relationship Id="rId11" Type="http://schemas.openxmlformats.org/officeDocument/2006/relationships/image" Target="../media/image394.png"/><Relationship Id="rId10" Type="http://schemas.openxmlformats.org/officeDocument/2006/relationships/image" Target="../media/image357.png"/><Relationship Id="rId13" Type="http://schemas.openxmlformats.org/officeDocument/2006/relationships/image" Target="../media/image362.png"/><Relationship Id="rId12" Type="http://schemas.openxmlformats.org/officeDocument/2006/relationships/image" Target="../media/image356.png"/><Relationship Id="rId15" Type="http://schemas.openxmlformats.org/officeDocument/2006/relationships/image" Target="../media/image366.png"/><Relationship Id="rId14" Type="http://schemas.openxmlformats.org/officeDocument/2006/relationships/image" Target="../media/image364.png"/><Relationship Id="rId17" Type="http://schemas.openxmlformats.org/officeDocument/2006/relationships/image" Target="../media/image371.png"/><Relationship Id="rId16" Type="http://schemas.openxmlformats.org/officeDocument/2006/relationships/image" Target="../media/image361.png"/><Relationship Id="rId19" Type="http://schemas.openxmlformats.org/officeDocument/2006/relationships/image" Target="../media/image369.png"/><Relationship Id="rId18" Type="http://schemas.openxmlformats.org/officeDocument/2006/relationships/image" Target="../media/image3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73.png"/><Relationship Id="rId4" Type="http://schemas.openxmlformats.org/officeDocument/2006/relationships/image" Target="../media/image367.png"/><Relationship Id="rId5" Type="http://schemas.openxmlformats.org/officeDocument/2006/relationships/image" Target="../media/image363.png"/><Relationship Id="rId6" Type="http://schemas.openxmlformats.org/officeDocument/2006/relationships/hyperlink" Target="http://drive.google.com/file/d/1PHA2yFPcPSUkeCzZHDwmj7JkJ6YF3hhC/view" TargetMode="External"/><Relationship Id="rId7" Type="http://schemas.openxmlformats.org/officeDocument/2006/relationships/image" Target="../media/image355.png"/></Relationships>
</file>

<file path=ppt/slides/_rels/slide23.xml.rels><?xml version="1.0" encoding="UTF-8" standalone="yes"?><Relationships xmlns="http://schemas.openxmlformats.org/package/2006/relationships"><Relationship Id="rId20" Type="http://schemas.openxmlformats.org/officeDocument/2006/relationships/image" Target="../media/image384.png"/><Relationship Id="rId22" Type="http://schemas.openxmlformats.org/officeDocument/2006/relationships/image" Target="../media/image393.png"/><Relationship Id="rId21" Type="http://schemas.openxmlformats.org/officeDocument/2006/relationships/image" Target="../media/image400.png"/><Relationship Id="rId24" Type="http://schemas.openxmlformats.org/officeDocument/2006/relationships/image" Target="../media/image395.png"/><Relationship Id="rId23" Type="http://schemas.openxmlformats.org/officeDocument/2006/relationships/image" Target="../media/image388.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8.png"/><Relationship Id="rId4" Type="http://schemas.openxmlformats.org/officeDocument/2006/relationships/image" Target="../media/image376.png"/><Relationship Id="rId9" Type="http://schemas.openxmlformats.org/officeDocument/2006/relationships/image" Target="../media/image390.png"/><Relationship Id="rId26" Type="http://schemas.openxmlformats.org/officeDocument/2006/relationships/image" Target="../media/image396.png"/><Relationship Id="rId25" Type="http://schemas.openxmlformats.org/officeDocument/2006/relationships/image" Target="../media/image392.png"/><Relationship Id="rId28" Type="http://schemas.openxmlformats.org/officeDocument/2006/relationships/image" Target="../media/image397.png"/><Relationship Id="rId27" Type="http://schemas.openxmlformats.org/officeDocument/2006/relationships/image" Target="../media/image402.png"/><Relationship Id="rId5" Type="http://schemas.openxmlformats.org/officeDocument/2006/relationships/image" Target="../media/image377.png"/><Relationship Id="rId6" Type="http://schemas.openxmlformats.org/officeDocument/2006/relationships/image" Target="../media/image375.png"/><Relationship Id="rId29" Type="http://schemas.openxmlformats.org/officeDocument/2006/relationships/image" Target="../media/image404.png"/><Relationship Id="rId7" Type="http://schemas.openxmlformats.org/officeDocument/2006/relationships/image" Target="../media/image374.png"/><Relationship Id="rId8" Type="http://schemas.openxmlformats.org/officeDocument/2006/relationships/image" Target="../media/image381.png"/><Relationship Id="rId31" Type="http://schemas.openxmlformats.org/officeDocument/2006/relationships/image" Target="../media/image401.png"/><Relationship Id="rId30" Type="http://schemas.openxmlformats.org/officeDocument/2006/relationships/image" Target="../media/image398.png"/><Relationship Id="rId11" Type="http://schemas.openxmlformats.org/officeDocument/2006/relationships/image" Target="../media/image378.png"/><Relationship Id="rId33" Type="http://schemas.openxmlformats.org/officeDocument/2006/relationships/image" Target="../media/image399.png"/><Relationship Id="rId10" Type="http://schemas.openxmlformats.org/officeDocument/2006/relationships/image" Target="../media/image386.png"/><Relationship Id="rId32" Type="http://schemas.openxmlformats.org/officeDocument/2006/relationships/image" Target="../media/image428.png"/><Relationship Id="rId13" Type="http://schemas.openxmlformats.org/officeDocument/2006/relationships/image" Target="../media/image383.png"/><Relationship Id="rId12" Type="http://schemas.openxmlformats.org/officeDocument/2006/relationships/image" Target="../media/image379.png"/><Relationship Id="rId15" Type="http://schemas.openxmlformats.org/officeDocument/2006/relationships/image" Target="../media/image380.png"/><Relationship Id="rId14" Type="http://schemas.openxmlformats.org/officeDocument/2006/relationships/image" Target="../media/image385.png"/><Relationship Id="rId17" Type="http://schemas.openxmlformats.org/officeDocument/2006/relationships/image" Target="../media/image389.png"/><Relationship Id="rId16" Type="http://schemas.openxmlformats.org/officeDocument/2006/relationships/image" Target="../media/image387.png"/><Relationship Id="rId19" Type="http://schemas.openxmlformats.org/officeDocument/2006/relationships/image" Target="../media/image382.png"/><Relationship Id="rId18" Type="http://schemas.openxmlformats.org/officeDocument/2006/relationships/image" Target="../media/image391.png"/></Relationships>
</file>

<file path=ppt/slides/_rels/slide24.xml.rels><?xml version="1.0" encoding="UTF-8" standalone="yes"?><Relationships xmlns="http://schemas.openxmlformats.org/package/2006/relationships"><Relationship Id="rId20" Type="http://schemas.openxmlformats.org/officeDocument/2006/relationships/image" Target="../media/image423.png"/><Relationship Id="rId22" Type="http://schemas.openxmlformats.org/officeDocument/2006/relationships/image" Target="../media/image416.png"/><Relationship Id="rId21" Type="http://schemas.openxmlformats.org/officeDocument/2006/relationships/image" Target="../media/image417.png"/><Relationship Id="rId24" Type="http://schemas.openxmlformats.org/officeDocument/2006/relationships/image" Target="../media/image421.png"/><Relationship Id="rId23" Type="http://schemas.openxmlformats.org/officeDocument/2006/relationships/image" Target="../media/image425.pn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5.png"/><Relationship Id="rId4" Type="http://schemas.openxmlformats.org/officeDocument/2006/relationships/image" Target="../media/image414.png"/><Relationship Id="rId9" Type="http://schemas.openxmlformats.org/officeDocument/2006/relationships/image" Target="../media/image412.png"/><Relationship Id="rId26" Type="http://schemas.openxmlformats.org/officeDocument/2006/relationships/image" Target="../media/image430.png"/><Relationship Id="rId25" Type="http://schemas.openxmlformats.org/officeDocument/2006/relationships/image" Target="../media/image427.png"/><Relationship Id="rId5" Type="http://schemas.openxmlformats.org/officeDocument/2006/relationships/image" Target="../media/image403.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15.png"/><Relationship Id="rId11" Type="http://schemas.openxmlformats.org/officeDocument/2006/relationships/image" Target="../media/image408.png"/><Relationship Id="rId10" Type="http://schemas.openxmlformats.org/officeDocument/2006/relationships/image" Target="../media/image413.png"/><Relationship Id="rId13" Type="http://schemas.openxmlformats.org/officeDocument/2006/relationships/image" Target="../media/image411.png"/><Relationship Id="rId12" Type="http://schemas.openxmlformats.org/officeDocument/2006/relationships/image" Target="../media/image418.png"/><Relationship Id="rId15" Type="http://schemas.openxmlformats.org/officeDocument/2006/relationships/image" Target="../media/image410.png"/><Relationship Id="rId14" Type="http://schemas.openxmlformats.org/officeDocument/2006/relationships/image" Target="../media/image409.png"/><Relationship Id="rId17" Type="http://schemas.openxmlformats.org/officeDocument/2006/relationships/image" Target="../media/image431.png"/><Relationship Id="rId16" Type="http://schemas.openxmlformats.org/officeDocument/2006/relationships/image" Target="../media/image419.png"/><Relationship Id="rId19" Type="http://schemas.openxmlformats.org/officeDocument/2006/relationships/image" Target="../media/image422.png"/><Relationship Id="rId18" Type="http://schemas.openxmlformats.org/officeDocument/2006/relationships/image" Target="../media/image420.png"/></Relationships>
</file>

<file path=ppt/slides/_rels/slide25.xml.rels><?xml version="1.0" encoding="UTF-8" standalone="yes"?><Relationships xmlns="http://schemas.openxmlformats.org/package/2006/relationships"><Relationship Id="rId20" Type="http://schemas.openxmlformats.org/officeDocument/2006/relationships/image" Target="../media/image48.png"/><Relationship Id="rId22" Type="http://schemas.openxmlformats.org/officeDocument/2006/relationships/image" Target="../media/image50.png"/><Relationship Id="rId21" Type="http://schemas.openxmlformats.org/officeDocument/2006/relationships/image" Target="../media/image46.png"/><Relationship Id="rId24" Type="http://schemas.openxmlformats.org/officeDocument/2006/relationships/image" Target="../media/image52.png"/><Relationship Id="rId23" Type="http://schemas.openxmlformats.org/officeDocument/2006/relationships/image" Target="../media/image68.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24.png"/><Relationship Id="rId4" Type="http://schemas.openxmlformats.org/officeDocument/2006/relationships/image" Target="../media/image438.png"/><Relationship Id="rId9" Type="http://schemas.openxmlformats.org/officeDocument/2006/relationships/image" Target="../media/image433.png"/><Relationship Id="rId25" Type="http://schemas.openxmlformats.org/officeDocument/2006/relationships/image" Target="../media/image56.png"/><Relationship Id="rId5" Type="http://schemas.openxmlformats.org/officeDocument/2006/relationships/image" Target="../media/image426.png"/><Relationship Id="rId6" Type="http://schemas.openxmlformats.org/officeDocument/2006/relationships/image" Target="../media/image432.png"/><Relationship Id="rId7" Type="http://schemas.openxmlformats.org/officeDocument/2006/relationships/image" Target="../media/image436.png"/><Relationship Id="rId8" Type="http://schemas.openxmlformats.org/officeDocument/2006/relationships/image" Target="../media/image434.png"/><Relationship Id="rId11" Type="http://schemas.openxmlformats.org/officeDocument/2006/relationships/image" Target="../media/image429.png"/><Relationship Id="rId10" Type="http://schemas.openxmlformats.org/officeDocument/2006/relationships/image" Target="../media/image437.png"/><Relationship Id="rId13" Type="http://schemas.openxmlformats.org/officeDocument/2006/relationships/image" Target="../media/image435.png"/><Relationship Id="rId12" Type="http://schemas.openxmlformats.org/officeDocument/2006/relationships/image" Target="../media/image439.png"/><Relationship Id="rId15" Type="http://schemas.openxmlformats.org/officeDocument/2006/relationships/image" Target="../media/image450.png"/><Relationship Id="rId14" Type="http://schemas.openxmlformats.org/officeDocument/2006/relationships/image" Target="../media/image442.png"/><Relationship Id="rId17" Type="http://schemas.openxmlformats.org/officeDocument/2006/relationships/image" Target="../media/image440.png"/><Relationship Id="rId16" Type="http://schemas.openxmlformats.org/officeDocument/2006/relationships/image" Target="../media/image446.png"/><Relationship Id="rId19" Type="http://schemas.openxmlformats.org/officeDocument/2006/relationships/image" Target="../media/image41.png"/><Relationship Id="rId18" Type="http://schemas.openxmlformats.org/officeDocument/2006/relationships/image" Target="../media/image43.png"/></Relationships>
</file>

<file path=ppt/slides/_rels/slide26.xml.rels><?xml version="1.0" encoding="UTF-8" standalone="yes"?><Relationships xmlns="http://schemas.openxmlformats.org/package/2006/relationships"><Relationship Id="rId20"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41.png"/><Relationship Id="rId4" Type="http://schemas.openxmlformats.org/officeDocument/2006/relationships/image" Target="../media/image464.png"/><Relationship Id="rId9" Type="http://schemas.openxmlformats.org/officeDocument/2006/relationships/image" Target="../media/image451.png"/><Relationship Id="rId5" Type="http://schemas.openxmlformats.org/officeDocument/2006/relationships/image" Target="../media/image444.png"/><Relationship Id="rId6" Type="http://schemas.openxmlformats.org/officeDocument/2006/relationships/image" Target="../media/image458.png"/><Relationship Id="rId7" Type="http://schemas.openxmlformats.org/officeDocument/2006/relationships/image" Target="../media/image447.png"/><Relationship Id="rId8" Type="http://schemas.openxmlformats.org/officeDocument/2006/relationships/image" Target="../media/image443.png"/><Relationship Id="rId11" Type="http://schemas.openxmlformats.org/officeDocument/2006/relationships/image" Target="../media/image448.png"/><Relationship Id="rId10" Type="http://schemas.openxmlformats.org/officeDocument/2006/relationships/image" Target="../media/image463.png"/><Relationship Id="rId13" Type="http://schemas.openxmlformats.org/officeDocument/2006/relationships/image" Target="../media/image445.png"/><Relationship Id="rId12" Type="http://schemas.openxmlformats.org/officeDocument/2006/relationships/image" Target="../media/image449.png"/><Relationship Id="rId15" Type="http://schemas.openxmlformats.org/officeDocument/2006/relationships/image" Target="../media/image49.png"/><Relationship Id="rId14" Type="http://schemas.openxmlformats.org/officeDocument/2006/relationships/image" Target="../media/image454.png"/><Relationship Id="rId17" Type="http://schemas.openxmlformats.org/officeDocument/2006/relationships/image" Target="../media/image40.png"/><Relationship Id="rId16" Type="http://schemas.openxmlformats.org/officeDocument/2006/relationships/image" Target="../media/image57.png"/><Relationship Id="rId19" Type="http://schemas.openxmlformats.org/officeDocument/2006/relationships/image" Target="../media/image47.png"/><Relationship Id="rId18"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53.png"/><Relationship Id="rId4" Type="http://schemas.openxmlformats.org/officeDocument/2006/relationships/image" Target="../media/image452.png"/><Relationship Id="rId9" Type="http://schemas.openxmlformats.org/officeDocument/2006/relationships/image" Target="../media/image456.png"/><Relationship Id="rId5" Type="http://schemas.openxmlformats.org/officeDocument/2006/relationships/image" Target="../media/image461.png"/><Relationship Id="rId6" Type="http://schemas.openxmlformats.org/officeDocument/2006/relationships/image" Target="../media/image455.png"/><Relationship Id="rId7" Type="http://schemas.openxmlformats.org/officeDocument/2006/relationships/image" Target="../media/image457.png"/><Relationship Id="rId8" Type="http://schemas.openxmlformats.org/officeDocument/2006/relationships/image" Target="../media/image4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32.jp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hyperlink" Target="http://www.youtube.com/watch?v=n_WV8Oyx-i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65.png"/><Relationship Id="rId4" Type="http://schemas.openxmlformats.org/officeDocument/2006/relationships/image" Target="../media/image4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470.png"/><Relationship Id="rId4" Type="http://schemas.openxmlformats.org/officeDocument/2006/relationships/image" Target="../media/image467.png"/><Relationship Id="rId5" Type="http://schemas.openxmlformats.org/officeDocument/2006/relationships/image" Target="../media/image460.png"/><Relationship Id="rId6" Type="http://schemas.openxmlformats.org/officeDocument/2006/relationships/image" Target="../media/image4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468.png"/><Relationship Id="rId4" Type="http://schemas.openxmlformats.org/officeDocument/2006/relationships/image" Target="../media/image472.png"/><Relationship Id="rId5" Type="http://schemas.openxmlformats.org/officeDocument/2006/relationships/image" Target="../media/image476.png"/><Relationship Id="rId6" Type="http://schemas.openxmlformats.org/officeDocument/2006/relationships/image" Target="../media/image469.png"/><Relationship Id="rId7" Type="http://schemas.openxmlformats.org/officeDocument/2006/relationships/image" Target="../media/image4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473.png"/><Relationship Id="rId4" Type="http://schemas.openxmlformats.org/officeDocument/2006/relationships/image" Target="../media/image480.png"/><Relationship Id="rId5" Type="http://schemas.openxmlformats.org/officeDocument/2006/relationships/image" Target="../media/image479.png"/><Relationship Id="rId6" Type="http://schemas.openxmlformats.org/officeDocument/2006/relationships/image" Target="../media/image474.png"/><Relationship Id="rId7" Type="http://schemas.openxmlformats.org/officeDocument/2006/relationships/image" Target="../media/image4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4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483.png"/><Relationship Id="rId4" Type="http://schemas.openxmlformats.org/officeDocument/2006/relationships/image" Target="../media/image4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77.png"/><Relationship Id="rId4" Type="http://schemas.openxmlformats.org/officeDocument/2006/relationships/image" Target="../media/image4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492.png"/><Relationship Id="rId4" Type="http://schemas.openxmlformats.org/officeDocument/2006/relationships/image" Target="../media/image4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481.png"/><Relationship Id="rId4" Type="http://schemas.openxmlformats.org/officeDocument/2006/relationships/image" Target="../media/image487.png"/><Relationship Id="rId9" Type="http://schemas.openxmlformats.org/officeDocument/2006/relationships/image" Target="../media/image493.png"/><Relationship Id="rId5" Type="http://schemas.openxmlformats.org/officeDocument/2006/relationships/image" Target="../media/image485.png"/><Relationship Id="rId6" Type="http://schemas.openxmlformats.org/officeDocument/2006/relationships/image" Target="../media/image489.png"/><Relationship Id="rId7" Type="http://schemas.openxmlformats.org/officeDocument/2006/relationships/image" Target="../media/image488.png"/><Relationship Id="rId8" Type="http://schemas.openxmlformats.org/officeDocument/2006/relationships/image" Target="../media/image4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504.png"/><Relationship Id="rId4" Type="http://schemas.openxmlformats.org/officeDocument/2006/relationships/image" Target="../media/image503.png"/></Relationships>
</file>

<file path=ppt/slides/_rels/slide4.xml.rels><?xml version="1.0" encoding="UTF-8" standalone="yes"?><Relationships xmlns="http://schemas.openxmlformats.org/package/2006/relationships"><Relationship Id="rId40" Type="http://schemas.openxmlformats.org/officeDocument/2006/relationships/image" Target="../media/image63.png"/><Relationship Id="rId20" Type="http://schemas.openxmlformats.org/officeDocument/2006/relationships/image" Target="../media/image47.png"/><Relationship Id="rId42" Type="http://schemas.openxmlformats.org/officeDocument/2006/relationships/image" Target="../media/image74.png"/><Relationship Id="rId41" Type="http://schemas.openxmlformats.org/officeDocument/2006/relationships/image" Target="../media/image71.png"/><Relationship Id="rId22" Type="http://schemas.openxmlformats.org/officeDocument/2006/relationships/image" Target="../media/image50.png"/><Relationship Id="rId44" Type="http://schemas.openxmlformats.org/officeDocument/2006/relationships/image" Target="../media/image73.png"/><Relationship Id="rId21" Type="http://schemas.openxmlformats.org/officeDocument/2006/relationships/image" Target="../media/image70.png"/><Relationship Id="rId43" Type="http://schemas.openxmlformats.org/officeDocument/2006/relationships/image" Target="../media/image81.png"/><Relationship Id="rId24" Type="http://schemas.openxmlformats.org/officeDocument/2006/relationships/image" Target="../media/image52.png"/><Relationship Id="rId23" Type="http://schemas.openxmlformats.org/officeDocument/2006/relationships/image" Target="../media/image68.png"/><Relationship Id="rId45" Type="http://schemas.openxmlformats.org/officeDocument/2006/relationships/image" Target="../media/image77.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39.png"/><Relationship Id="rId26" Type="http://schemas.openxmlformats.org/officeDocument/2006/relationships/image" Target="../media/image75.png"/><Relationship Id="rId25" Type="http://schemas.openxmlformats.org/officeDocument/2006/relationships/image" Target="../media/image56.png"/><Relationship Id="rId28" Type="http://schemas.openxmlformats.org/officeDocument/2006/relationships/image" Target="../media/image54.png"/><Relationship Id="rId27" Type="http://schemas.openxmlformats.org/officeDocument/2006/relationships/image" Target="../media/image65.png"/><Relationship Id="rId5" Type="http://schemas.openxmlformats.org/officeDocument/2006/relationships/image" Target="../media/image34.png"/><Relationship Id="rId6" Type="http://schemas.openxmlformats.org/officeDocument/2006/relationships/image" Target="../media/image36.png"/><Relationship Id="rId29" Type="http://schemas.openxmlformats.org/officeDocument/2006/relationships/image" Target="../media/image62.png"/><Relationship Id="rId7" Type="http://schemas.openxmlformats.org/officeDocument/2006/relationships/image" Target="../media/image42.png"/><Relationship Id="rId8" Type="http://schemas.openxmlformats.org/officeDocument/2006/relationships/image" Target="../media/image35.png"/><Relationship Id="rId31" Type="http://schemas.openxmlformats.org/officeDocument/2006/relationships/image" Target="../media/image61.png"/><Relationship Id="rId30" Type="http://schemas.openxmlformats.org/officeDocument/2006/relationships/image" Target="../media/image55.png"/><Relationship Id="rId11" Type="http://schemas.openxmlformats.org/officeDocument/2006/relationships/image" Target="../media/image44.png"/><Relationship Id="rId33" Type="http://schemas.openxmlformats.org/officeDocument/2006/relationships/image" Target="../media/image72.png"/><Relationship Id="rId10" Type="http://schemas.openxmlformats.org/officeDocument/2006/relationships/image" Target="../media/image37.png"/><Relationship Id="rId32" Type="http://schemas.openxmlformats.org/officeDocument/2006/relationships/image" Target="../media/image64.png"/><Relationship Id="rId13" Type="http://schemas.openxmlformats.org/officeDocument/2006/relationships/image" Target="../media/image41.png"/><Relationship Id="rId35" Type="http://schemas.openxmlformats.org/officeDocument/2006/relationships/image" Target="../media/image67.png"/><Relationship Id="rId12" Type="http://schemas.openxmlformats.org/officeDocument/2006/relationships/image" Target="../media/image43.png"/><Relationship Id="rId34" Type="http://schemas.openxmlformats.org/officeDocument/2006/relationships/image" Target="../media/image60.png"/><Relationship Id="rId15" Type="http://schemas.openxmlformats.org/officeDocument/2006/relationships/image" Target="../media/image46.png"/><Relationship Id="rId37" Type="http://schemas.openxmlformats.org/officeDocument/2006/relationships/image" Target="../media/image66.png"/><Relationship Id="rId14" Type="http://schemas.openxmlformats.org/officeDocument/2006/relationships/image" Target="../media/image48.png"/><Relationship Id="rId36" Type="http://schemas.openxmlformats.org/officeDocument/2006/relationships/image" Target="../media/image58.png"/><Relationship Id="rId17" Type="http://schemas.openxmlformats.org/officeDocument/2006/relationships/image" Target="../media/image51.png"/><Relationship Id="rId39" Type="http://schemas.openxmlformats.org/officeDocument/2006/relationships/image" Target="../media/image59.png"/><Relationship Id="rId16" Type="http://schemas.openxmlformats.org/officeDocument/2006/relationships/image" Target="../media/image40.png"/><Relationship Id="rId38" Type="http://schemas.openxmlformats.org/officeDocument/2006/relationships/image" Target="../media/image69.png"/><Relationship Id="rId19" Type="http://schemas.openxmlformats.org/officeDocument/2006/relationships/image" Target="../media/image57.png"/><Relationship Id="rId18" Type="http://schemas.openxmlformats.org/officeDocument/2006/relationships/image" Target="../media/image4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05.png"/><Relationship Id="rId4" Type="http://schemas.openxmlformats.org/officeDocument/2006/relationships/image" Target="../media/image497.png"/></Relationships>
</file>

<file path=ppt/slides/_rels/slide41.xml.rels><?xml version="1.0" encoding="UTF-8" standalone="yes"?><Relationships xmlns="http://schemas.openxmlformats.org/package/2006/relationships"><Relationship Id="rId20" Type="http://schemas.openxmlformats.org/officeDocument/2006/relationships/hyperlink" Target="http://drive.google.com/file/d/1c8cMaJXvMnDLUnNU615ZKhRmzqmztl7d/view" TargetMode="External"/><Relationship Id="rId21" Type="http://schemas.openxmlformats.org/officeDocument/2006/relationships/image" Target="../media/image513.jpg"/><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drive.google.com/file/d/1N16HwAVnb5oyA7xpSCkUvI-v17Tw4lP8/view" TargetMode="External"/><Relationship Id="rId4" Type="http://schemas.openxmlformats.org/officeDocument/2006/relationships/image" Target="../media/image528.jpg"/><Relationship Id="rId9" Type="http://schemas.openxmlformats.org/officeDocument/2006/relationships/image" Target="../media/image496.png"/><Relationship Id="rId5" Type="http://schemas.openxmlformats.org/officeDocument/2006/relationships/hyperlink" Target="http://drive.google.com/file/d/1dmCZBCJ7f3YAbHj8buMAcyw2kguIleKf/view" TargetMode="External"/><Relationship Id="rId6" Type="http://schemas.openxmlformats.org/officeDocument/2006/relationships/image" Target="../media/image495.jpg"/><Relationship Id="rId7" Type="http://schemas.openxmlformats.org/officeDocument/2006/relationships/image" Target="../media/image490.png"/><Relationship Id="rId8" Type="http://schemas.openxmlformats.org/officeDocument/2006/relationships/image" Target="../media/image494.png"/><Relationship Id="rId11" Type="http://schemas.openxmlformats.org/officeDocument/2006/relationships/image" Target="../media/image498.jpg"/><Relationship Id="rId10" Type="http://schemas.openxmlformats.org/officeDocument/2006/relationships/hyperlink" Target="http://drive.google.com/file/d/1cY20o5aHHlyqD04CT9szWMiuZjdlHGXU/view" TargetMode="External"/><Relationship Id="rId13" Type="http://schemas.openxmlformats.org/officeDocument/2006/relationships/image" Target="../media/image502.jpg"/><Relationship Id="rId12" Type="http://schemas.openxmlformats.org/officeDocument/2006/relationships/hyperlink" Target="http://drive.google.com/file/d/1UCGyHKseAuKngImnD50I-qYpsEKoBvjI/view" TargetMode="External"/><Relationship Id="rId15" Type="http://schemas.openxmlformats.org/officeDocument/2006/relationships/image" Target="../media/image500.jpg"/><Relationship Id="rId14" Type="http://schemas.openxmlformats.org/officeDocument/2006/relationships/hyperlink" Target="http://drive.google.com/file/d/10vpYVY_Rea1AqbwnDMEjUHMB6wOXoB4w/view" TargetMode="External"/><Relationship Id="rId17" Type="http://schemas.openxmlformats.org/officeDocument/2006/relationships/image" Target="../media/image501.jpg"/><Relationship Id="rId16" Type="http://schemas.openxmlformats.org/officeDocument/2006/relationships/hyperlink" Target="http://drive.google.com/file/d/15vC1Pti288ap1NOHRY5pdDIpBVnruAtG/view" TargetMode="External"/><Relationship Id="rId19" Type="http://schemas.openxmlformats.org/officeDocument/2006/relationships/image" Target="../media/image499.jpg"/><Relationship Id="rId18" Type="http://schemas.openxmlformats.org/officeDocument/2006/relationships/hyperlink" Target="http://drive.google.com/file/d/1I0P5iiH2qYU2rcM7vkN0aOkoKUC3e_yf/vie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490.png"/><Relationship Id="rId4" Type="http://schemas.openxmlformats.org/officeDocument/2006/relationships/image" Target="../media/image494.png"/><Relationship Id="rId5" Type="http://schemas.openxmlformats.org/officeDocument/2006/relationships/image" Target="../media/image4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506.png"/><Relationship Id="rId4" Type="http://schemas.openxmlformats.org/officeDocument/2006/relationships/image" Target="../media/image508.png"/><Relationship Id="rId9" Type="http://schemas.openxmlformats.org/officeDocument/2006/relationships/image" Target="../media/image515.png"/><Relationship Id="rId5" Type="http://schemas.openxmlformats.org/officeDocument/2006/relationships/image" Target="../media/image507.png"/><Relationship Id="rId6" Type="http://schemas.openxmlformats.org/officeDocument/2006/relationships/image" Target="../media/image514.png"/><Relationship Id="rId7" Type="http://schemas.openxmlformats.org/officeDocument/2006/relationships/image" Target="../media/image510.png"/><Relationship Id="rId8" Type="http://schemas.openxmlformats.org/officeDocument/2006/relationships/image" Target="../media/image511.png"/><Relationship Id="rId10" Type="http://schemas.openxmlformats.org/officeDocument/2006/relationships/image" Target="../media/image5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512.png"/><Relationship Id="rId4" Type="http://schemas.openxmlformats.org/officeDocument/2006/relationships/image" Target="../media/image5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hyperlink" Target="http://drive.google.com/file/d/1cbxE4PgSkXhujKbJOnw9gXxGIYkXCRxK/view" TargetMode="External"/><Relationship Id="rId4" Type="http://schemas.openxmlformats.org/officeDocument/2006/relationships/image" Target="../media/image518.jpg"/><Relationship Id="rId5" Type="http://schemas.openxmlformats.org/officeDocument/2006/relationships/hyperlink" Target="http://drive.google.com/file/d/1lTq4yooAq_eCxKDI0P6DSSsh4zuZQrmw/view" TargetMode="External"/><Relationship Id="rId6" Type="http://schemas.openxmlformats.org/officeDocument/2006/relationships/image" Target="../media/image3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555.jpg"/><Relationship Id="rId4" Type="http://schemas.openxmlformats.org/officeDocument/2006/relationships/image" Target="../media/image53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hyperlink" Target="http://drive.google.com/file/d/1ml4uLive6WfNGa6IJsvzGkXMJa8bHfS5/view" TargetMode="External"/><Relationship Id="rId4" Type="http://schemas.openxmlformats.org/officeDocument/2006/relationships/image" Target="../media/image50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hyperlink" Target="http://drive.google.com/file/d/1UgrcxWc8Lm2knSd_fanIwit6vmjerPn_/view" TargetMode="External"/><Relationship Id="rId4" Type="http://schemas.openxmlformats.org/officeDocument/2006/relationships/image" Target="../media/image3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hyperlink" Target="http://drive.google.com/file/d/15Ln4iBq9AdzljDIjq4bV01As1y-vCnfR/view" TargetMode="External"/><Relationship Id="rId4" Type="http://schemas.openxmlformats.org/officeDocument/2006/relationships/image" Target="../media/image5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1.png"/><Relationship Id="rId4" Type="http://schemas.openxmlformats.org/officeDocument/2006/relationships/image" Target="../media/image576.png"/><Relationship Id="rId5" Type="http://schemas.openxmlformats.org/officeDocument/2006/relationships/image" Target="../media/image80.png"/><Relationship Id="rId6" Type="http://schemas.openxmlformats.org/officeDocument/2006/relationships/image" Target="../media/image83.png"/><Relationship Id="rId7" Type="http://schemas.openxmlformats.org/officeDocument/2006/relationships/image" Target="../media/image89.png"/><Relationship Id="rId8" Type="http://schemas.openxmlformats.org/officeDocument/2006/relationships/image" Target="../media/image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520.png"/><Relationship Id="rId4" Type="http://schemas.openxmlformats.org/officeDocument/2006/relationships/image" Target="../media/image519.png"/><Relationship Id="rId5" Type="http://schemas.openxmlformats.org/officeDocument/2006/relationships/image" Target="../media/image521.png"/><Relationship Id="rId6" Type="http://schemas.openxmlformats.org/officeDocument/2006/relationships/image" Target="../media/image531.png"/><Relationship Id="rId7" Type="http://schemas.openxmlformats.org/officeDocument/2006/relationships/image" Target="../media/image523.png"/><Relationship Id="rId8" Type="http://schemas.openxmlformats.org/officeDocument/2006/relationships/image" Target="../media/image5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530.png"/><Relationship Id="rId4" Type="http://schemas.openxmlformats.org/officeDocument/2006/relationships/image" Target="../media/image524.png"/><Relationship Id="rId5" Type="http://schemas.openxmlformats.org/officeDocument/2006/relationships/image" Target="../media/image5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532.png"/><Relationship Id="rId4" Type="http://schemas.openxmlformats.org/officeDocument/2006/relationships/image" Target="../media/image526.png"/><Relationship Id="rId5" Type="http://schemas.openxmlformats.org/officeDocument/2006/relationships/image" Target="../media/image549.png"/><Relationship Id="rId6" Type="http://schemas.openxmlformats.org/officeDocument/2006/relationships/image" Target="../media/image533.png"/><Relationship Id="rId7" Type="http://schemas.openxmlformats.org/officeDocument/2006/relationships/image" Target="../media/image536.png"/><Relationship Id="rId8" Type="http://schemas.openxmlformats.org/officeDocument/2006/relationships/image" Target="../media/image527.png"/></Relationships>
</file>

<file path=ppt/slides/_rels/slide53.xml.rels><?xml version="1.0" encoding="UTF-8" standalone="yes"?><Relationships xmlns="http://schemas.openxmlformats.org/package/2006/relationships"><Relationship Id="rId20" Type="http://schemas.openxmlformats.org/officeDocument/2006/relationships/image" Target="../media/image551.png"/><Relationship Id="rId22" Type="http://schemas.openxmlformats.org/officeDocument/2006/relationships/image" Target="../media/image558.png"/><Relationship Id="rId21" Type="http://schemas.openxmlformats.org/officeDocument/2006/relationships/image" Target="../media/image550.png"/><Relationship Id="rId24" Type="http://schemas.openxmlformats.org/officeDocument/2006/relationships/image" Target="../media/image557.png"/><Relationship Id="rId23" Type="http://schemas.openxmlformats.org/officeDocument/2006/relationships/image" Target="../media/image563.png"/><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529.png"/><Relationship Id="rId4" Type="http://schemas.openxmlformats.org/officeDocument/2006/relationships/image" Target="../media/image539.png"/><Relationship Id="rId9" Type="http://schemas.openxmlformats.org/officeDocument/2006/relationships/image" Target="../media/image538.png"/><Relationship Id="rId25" Type="http://schemas.openxmlformats.org/officeDocument/2006/relationships/image" Target="../media/image565.png"/><Relationship Id="rId5" Type="http://schemas.openxmlformats.org/officeDocument/2006/relationships/image" Target="../media/image537.png"/><Relationship Id="rId6" Type="http://schemas.openxmlformats.org/officeDocument/2006/relationships/image" Target="../media/image546.png"/><Relationship Id="rId7" Type="http://schemas.openxmlformats.org/officeDocument/2006/relationships/image" Target="../media/image547.png"/><Relationship Id="rId8" Type="http://schemas.openxmlformats.org/officeDocument/2006/relationships/image" Target="../media/image554.png"/><Relationship Id="rId11" Type="http://schemas.openxmlformats.org/officeDocument/2006/relationships/image" Target="../media/image553.png"/><Relationship Id="rId10" Type="http://schemas.openxmlformats.org/officeDocument/2006/relationships/image" Target="../media/image542.png"/><Relationship Id="rId13" Type="http://schemas.openxmlformats.org/officeDocument/2006/relationships/image" Target="../media/image540.png"/><Relationship Id="rId12" Type="http://schemas.openxmlformats.org/officeDocument/2006/relationships/image" Target="../media/image556.png"/><Relationship Id="rId15" Type="http://schemas.openxmlformats.org/officeDocument/2006/relationships/image" Target="../media/image548.png"/><Relationship Id="rId14" Type="http://schemas.openxmlformats.org/officeDocument/2006/relationships/image" Target="../media/image544.png"/><Relationship Id="rId17" Type="http://schemas.openxmlformats.org/officeDocument/2006/relationships/image" Target="../media/image541.png"/><Relationship Id="rId16" Type="http://schemas.openxmlformats.org/officeDocument/2006/relationships/image" Target="../media/image545.png"/><Relationship Id="rId19" Type="http://schemas.openxmlformats.org/officeDocument/2006/relationships/image" Target="../media/image543.png"/><Relationship Id="rId18" Type="http://schemas.openxmlformats.org/officeDocument/2006/relationships/image" Target="../media/image5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 Id="rId3" Type="http://schemas.openxmlformats.org/officeDocument/2006/relationships/image" Target="../media/image572.png"/><Relationship Id="rId4" Type="http://schemas.openxmlformats.org/officeDocument/2006/relationships/image" Target="../media/image570.png"/><Relationship Id="rId5" Type="http://schemas.openxmlformats.org/officeDocument/2006/relationships/image" Target="../media/image573.png"/><Relationship Id="rId6" Type="http://schemas.openxmlformats.org/officeDocument/2006/relationships/image" Target="../media/image575.png"/><Relationship Id="rId7" Type="http://schemas.openxmlformats.org/officeDocument/2006/relationships/image" Target="../media/image5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5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image" Target="../media/image559.png"/><Relationship Id="rId4" Type="http://schemas.openxmlformats.org/officeDocument/2006/relationships/image" Target="../media/image571.png"/><Relationship Id="rId5" Type="http://schemas.openxmlformats.org/officeDocument/2006/relationships/image" Target="../media/image562.png"/><Relationship Id="rId6" Type="http://schemas.openxmlformats.org/officeDocument/2006/relationships/image" Target="../media/image5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 Id="rId3" Type="http://schemas.openxmlformats.org/officeDocument/2006/relationships/image" Target="../media/image56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 Id="rId3" Type="http://schemas.openxmlformats.org/officeDocument/2006/relationships/image" Target="../media/image5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hyperlink" Target="http://www.youtube.com/watch?v=t9wvtRsj2pc" TargetMode="External"/><Relationship Id="rId4" Type="http://schemas.openxmlformats.org/officeDocument/2006/relationships/image" Target="../media/image561.jpg"/><Relationship Id="rId5" Type="http://schemas.openxmlformats.org/officeDocument/2006/relationships/hyperlink" Target="http://www.youtube.com/watch?v=0NLFrBvC1RI" TargetMode="External"/><Relationship Id="rId6" Type="http://schemas.openxmlformats.org/officeDocument/2006/relationships/image" Target="../media/image564.jpg"/></Relationships>
</file>

<file path=ppt/slides/_rels/slide6.xml.rels><?xml version="1.0" encoding="UTF-8" standalone="yes"?><Relationships xmlns="http://schemas.openxmlformats.org/package/2006/relationships"><Relationship Id="rId40" Type="http://schemas.openxmlformats.org/officeDocument/2006/relationships/image" Target="../media/image116.png"/><Relationship Id="rId20" Type="http://schemas.openxmlformats.org/officeDocument/2006/relationships/image" Target="../media/image102.png"/><Relationship Id="rId42" Type="http://schemas.openxmlformats.org/officeDocument/2006/relationships/image" Target="../media/image120.png"/><Relationship Id="rId41" Type="http://schemas.openxmlformats.org/officeDocument/2006/relationships/image" Target="../media/image117.png"/><Relationship Id="rId22" Type="http://schemas.openxmlformats.org/officeDocument/2006/relationships/image" Target="../media/image98.png"/><Relationship Id="rId21" Type="http://schemas.openxmlformats.org/officeDocument/2006/relationships/image" Target="../media/image97.png"/><Relationship Id="rId43" Type="http://schemas.openxmlformats.org/officeDocument/2006/relationships/image" Target="../media/image123.png"/><Relationship Id="rId24" Type="http://schemas.openxmlformats.org/officeDocument/2006/relationships/image" Target="../media/image100.png"/><Relationship Id="rId23" Type="http://schemas.openxmlformats.org/officeDocument/2006/relationships/image" Target="../media/image101.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93.png"/><Relationship Id="rId26" Type="http://schemas.openxmlformats.org/officeDocument/2006/relationships/image" Target="../media/image104.png"/><Relationship Id="rId25" Type="http://schemas.openxmlformats.org/officeDocument/2006/relationships/image" Target="../media/image106.png"/><Relationship Id="rId28" Type="http://schemas.openxmlformats.org/officeDocument/2006/relationships/image" Target="../media/image107.png"/><Relationship Id="rId27" Type="http://schemas.openxmlformats.org/officeDocument/2006/relationships/image" Target="../media/image105.png"/><Relationship Id="rId5" Type="http://schemas.openxmlformats.org/officeDocument/2006/relationships/image" Target="../media/image85.png"/><Relationship Id="rId6" Type="http://schemas.openxmlformats.org/officeDocument/2006/relationships/image" Target="../media/image92.png"/><Relationship Id="rId29" Type="http://schemas.openxmlformats.org/officeDocument/2006/relationships/image" Target="../media/image109.png"/><Relationship Id="rId7" Type="http://schemas.openxmlformats.org/officeDocument/2006/relationships/image" Target="../media/image82.png"/><Relationship Id="rId8" Type="http://schemas.openxmlformats.org/officeDocument/2006/relationships/image" Target="../media/image103.png"/><Relationship Id="rId31" Type="http://schemas.openxmlformats.org/officeDocument/2006/relationships/image" Target="../media/image114.png"/><Relationship Id="rId30" Type="http://schemas.openxmlformats.org/officeDocument/2006/relationships/image" Target="../media/image108.png"/><Relationship Id="rId11" Type="http://schemas.openxmlformats.org/officeDocument/2006/relationships/image" Target="../media/image84.png"/><Relationship Id="rId33" Type="http://schemas.openxmlformats.org/officeDocument/2006/relationships/image" Target="../media/image110.png"/><Relationship Id="rId10" Type="http://schemas.openxmlformats.org/officeDocument/2006/relationships/image" Target="../media/image87.png"/><Relationship Id="rId32" Type="http://schemas.openxmlformats.org/officeDocument/2006/relationships/image" Target="../media/image111.png"/><Relationship Id="rId13" Type="http://schemas.openxmlformats.org/officeDocument/2006/relationships/image" Target="../media/image86.png"/><Relationship Id="rId35" Type="http://schemas.openxmlformats.org/officeDocument/2006/relationships/image" Target="../media/image113.png"/><Relationship Id="rId12" Type="http://schemas.openxmlformats.org/officeDocument/2006/relationships/image" Target="../media/image94.png"/><Relationship Id="rId34" Type="http://schemas.openxmlformats.org/officeDocument/2006/relationships/image" Target="../media/image125.png"/><Relationship Id="rId15" Type="http://schemas.openxmlformats.org/officeDocument/2006/relationships/image" Target="../media/image88.png"/><Relationship Id="rId37" Type="http://schemas.openxmlformats.org/officeDocument/2006/relationships/image" Target="../media/image118.png"/><Relationship Id="rId14" Type="http://schemas.openxmlformats.org/officeDocument/2006/relationships/image" Target="../media/image91.png"/><Relationship Id="rId36" Type="http://schemas.openxmlformats.org/officeDocument/2006/relationships/image" Target="../media/image112.png"/><Relationship Id="rId17" Type="http://schemas.openxmlformats.org/officeDocument/2006/relationships/image" Target="../media/image90.png"/><Relationship Id="rId39" Type="http://schemas.openxmlformats.org/officeDocument/2006/relationships/image" Target="../media/image133.png"/><Relationship Id="rId16" Type="http://schemas.openxmlformats.org/officeDocument/2006/relationships/image" Target="../media/image96.png"/><Relationship Id="rId38" Type="http://schemas.openxmlformats.org/officeDocument/2006/relationships/image" Target="../media/image115.png"/><Relationship Id="rId19" Type="http://schemas.openxmlformats.org/officeDocument/2006/relationships/image" Target="../media/image95.png"/><Relationship Id="rId18" Type="http://schemas.openxmlformats.org/officeDocument/2006/relationships/image" Target="../media/image9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5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4.png"/><Relationship Id="rId8" Type="http://schemas.openxmlformats.org/officeDocument/2006/relationships/image" Target="../media/image129.png"/></Relationships>
</file>

<file path=ppt/slides/_rels/slide8.xml.rels><?xml version="1.0" encoding="UTF-8" standalone="yes"?><Relationships xmlns="http://schemas.openxmlformats.org/package/2006/relationships"><Relationship Id="rId20" Type="http://schemas.openxmlformats.org/officeDocument/2006/relationships/image" Target="../media/image155.png"/><Relationship Id="rId22" Type="http://schemas.openxmlformats.org/officeDocument/2006/relationships/image" Target="../media/image146.png"/><Relationship Id="rId21" Type="http://schemas.openxmlformats.org/officeDocument/2006/relationships/image" Target="../media/image147.png"/><Relationship Id="rId24" Type="http://schemas.openxmlformats.org/officeDocument/2006/relationships/image" Target="../media/image152.png"/><Relationship Id="rId23" Type="http://schemas.openxmlformats.org/officeDocument/2006/relationships/image" Target="../media/image150.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1.png"/><Relationship Id="rId4" Type="http://schemas.openxmlformats.org/officeDocument/2006/relationships/image" Target="../media/image128.png"/><Relationship Id="rId9" Type="http://schemas.openxmlformats.org/officeDocument/2006/relationships/image" Target="../media/image134.png"/><Relationship Id="rId26" Type="http://schemas.openxmlformats.org/officeDocument/2006/relationships/image" Target="../media/image149.png"/><Relationship Id="rId25" Type="http://schemas.openxmlformats.org/officeDocument/2006/relationships/image" Target="../media/image151.png"/><Relationship Id="rId28" Type="http://schemas.openxmlformats.org/officeDocument/2006/relationships/image" Target="../media/image156.png"/><Relationship Id="rId27" Type="http://schemas.openxmlformats.org/officeDocument/2006/relationships/image" Target="../media/image154.png"/><Relationship Id="rId5" Type="http://schemas.openxmlformats.org/officeDocument/2006/relationships/image" Target="../media/image138.png"/><Relationship Id="rId6" Type="http://schemas.openxmlformats.org/officeDocument/2006/relationships/image" Target="../media/image130.png"/><Relationship Id="rId29" Type="http://schemas.openxmlformats.org/officeDocument/2006/relationships/image" Target="../media/image153.png"/><Relationship Id="rId7" Type="http://schemas.openxmlformats.org/officeDocument/2006/relationships/image" Target="../media/image136.png"/><Relationship Id="rId8" Type="http://schemas.openxmlformats.org/officeDocument/2006/relationships/image" Target="../media/image132.png"/><Relationship Id="rId31" Type="http://schemas.openxmlformats.org/officeDocument/2006/relationships/image" Target="../media/image160.png"/><Relationship Id="rId30" Type="http://schemas.openxmlformats.org/officeDocument/2006/relationships/image" Target="../media/image157.png"/><Relationship Id="rId11" Type="http://schemas.openxmlformats.org/officeDocument/2006/relationships/image" Target="../media/image137.png"/><Relationship Id="rId33" Type="http://schemas.openxmlformats.org/officeDocument/2006/relationships/image" Target="../media/image158.png"/><Relationship Id="rId10" Type="http://schemas.openxmlformats.org/officeDocument/2006/relationships/image" Target="../media/image135.png"/><Relationship Id="rId32" Type="http://schemas.openxmlformats.org/officeDocument/2006/relationships/image" Target="../media/image159.png"/><Relationship Id="rId13" Type="http://schemas.openxmlformats.org/officeDocument/2006/relationships/image" Target="../media/image142.png"/><Relationship Id="rId35" Type="http://schemas.openxmlformats.org/officeDocument/2006/relationships/image" Target="../media/image162.png"/><Relationship Id="rId12" Type="http://schemas.openxmlformats.org/officeDocument/2006/relationships/image" Target="../media/image139.png"/><Relationship Id="rId34" Type="http://schemas.openxmlformats.org/officeDocument/2006/relationships/image" Target="../media/image181.gif"/><Relationship Id="rId15" Type="http://schemas.openxmlformats.org/officeDocument/2006/relationships/image" Target="../media/image140.png"/><Relationship Id="rId37" Type="http://schemas.openxmlformats.org/officeDocument/2006/relationships/image" Target="../media/image171.png"/><Relationship Id="rId14" Type="http://schemas.openxmlformats.org/officeDocument/2006/relationships/image" Target="../media/image141.png"/><Relationship Id="rId36" Type="http://schemas.openxmlformats.org/officeDocument/2006/relationships/image" Target="../media/image170.gif"/><Relationship Id="rId17" Type="http://schemas.openxmlformats.org/officeDocument/2006/relationships/image" Target="../media/image145.png"/><Relationship Id="rId16" Type="http://schemas.openxmlformats.org/officeDocument/2006/relationships/image" Target="../media/image144.png"/><Relationship Id="rId19" Type="http://schemas.openxmlformats.org/officeDocument/2006/relationships/image" Target="../media/image148.png"/><Relationship Id="rId18" Type="http://schemas.openxmlformats.org/officeDocument/2006/relationships/image" Target="../media/image143.png"/></Relationships>
</file>

<file path=ppt/slides/_rels/slide9.xml.rels><?xml version="1.0" encoding="UTF-8" standalone="yes"?><Relationships xmlns="http://schemas.openxmlformats.org/package/2006/relationships"><Relationship Id="rId20" Type="http://schemas.openxmlformats.org/officeDocument/2006/relationships/image" Target="../media/image184.png"/><Relationship Id="rId22" Type="http://schemas.openxmlformats.org/officeDocument/2006/relationships/image" Target="../media/image195.png"/><Relationship Id="rId21" Type="http://schemas.openxmlformats.org/officeDocument/2006/relationships/image" Target="../media/image180.png"/><Relationship Id="rId24" Type="http://schemas.openxmlformats.org/officeDocument/2006/relationships/image" Target="../media/image186.png"/><Relationship Id="rId23" Type="http://schemas.openxmlformats.org/officeDocument/2006/relationships/image" Target="../media/image183.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1.png"/><Relationship Id="rId4" Type="http://schemas.openxmlformats.org/officeDocument/2006/relationships/image" Target="../media/image168.png"/><Relationship Id="rId9" Type="http://schemas.openxmlformats.org/officeDocument/2006/relationships/image" Target="../media/image166.png"/><Relationship Id="rId26" Type="http://schemas.openxmlformats.org/officeDocument/2006/relationships/image" Target="../media/image187.png"/><Relationship Id="rId25" Type="http://schemas.openxmlformats.org/officeDocument/2006/relationships/image" Target="../media/image182.png"/><Relationship Id="rId28" Type="http://schemas.openxmlformats.org/officeDocument/2006/relationships/image" Target="../media/image190.png"/><Relationship Id="rId27" Type="http://schemas.openxmlformats.org/officeDocument/2006/relationships/image" Target="../media/image191.png"/><Relationship Id="rId5" Type="http://schemas.openxmlformats.org/officeDocument/2006/relationships/image" Target="../media/image164.png"/><Relationship Id="rId6" Type="http://schemas.openxmlformats.org/officeDocument/2006/relationships/image" Target="../media/image165.png"/><Relationship Id="rId29" Type="http://schemas.openxmlformats.org/officeDocument/2006/relationships/image" Target="../media/image193.png"/><Relationship Id="rId7" Type="http://schemas.openxmlformats.org/officeDocument/2006/relationships/image" Target="../media/image167.png"/><Relationship Id="rId8" Type="http://schemas.openxmlformats.org/officeDocument/2006/relationships/image" Target="../media/image163.png"/><Relationship Id="rId11" Type="http://schemas.openxmlformats.org/officeDocument/2006/relationships/image" Target="../media/image176.png"/><Relationship Id="rId10" Type="http://schemas.openxmlformats.org/officeDocument/2006/relationships/image" Target="../media/image169.png"/><Relationship Id="rId13" Type="http://schemas.openxmlformats.org/officeDocument/2006/relationships/image" Target="../media/image174.png"/><Relationship Id="rId12" Type="http://schemas.openxmlformats.org/officeDocument/2006/relationships/image" Target="../media/image172.png"/><Relationship Id="rId15" Type="http://schemas.openxmlformats.org/officeDocument/2006/relationships/image" Target="../media/image175.png"/><Relationship Id="rId14" Type="http://schemas.openxmlformats.org/officeDocument/2006/relationships/image" Target="../media/image173.png"/><Relationship Id="rId17" Type="http://schemas.openxmlformats.org/officeDocument/2006/relationships/image" Target="../media/image178.png"/><Relationship Id="rId16" Type="http://schemas.openxmlformats.org/officeDocument/2006/relationships/image" Target="../media/image177.png"/><Relationship Id="rId19" Type="http://schemas.openxmlformats.org/officeDocument/2006/relationships/image" Target="../media/image185.png"/><Relationship Id="rId18" Type="http://schemas.openxmlformats.org/officeDocument/2006/relationships/image" Target="../media/image1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C3B4"/>
        </a:solidFill>
      </p:bgPr>
    </p:bg>
    <p:spTree>
      <p:nvGrpSpPr>
        <p:cNvPr id="173" name="Shape 173"/>
        <p:cNvGrpSpPr/>
        <p:nvPr/>
      </p:nvGrpSpPr>
      <p:grpSpPr>
        <a:xfrm>
          <a:off x="0" y="0"/>
          <a:ext cx="0" cy="0"/>
          <a:chOff x="0" y="0"/>
          <a:chExt cx="0" cy="0"/>
        </a:xfrm>
      </p:grpSpPr>
      <p:pic>
        <p:nvPicPr>
          <p:cNvPr id="174" name="Google Shape;174;p37"/>
          <p:cNvPicPr preferRelativeResize="0"/>
          <p:nvPr/>
        </p:nvPicPr>
        <p:blipFill rotWithShape="1">
          <a:blip r:embed="rId3">
            <a:alphaModFix/>
          </a:blip>
          <a:srcRect b="0" l="0" r="0" t="0"/>
          <a:stretch/>
        </p:blipFill>
        <p:spPr>
          <a:xfrm>
            <a:off x="0" y="3690905"/>
            <a:ext cx="9142858" cy="1451952"/>
          </a:xfrm>
          <a:prstGeom prst="rect">
            <a:avLst/>
          </a:prstGeom>
          <a:noFill/>
          <a:ln>
            <a:noFill/>
          </a:ln>
        </p:spPr>
      </p:pic>
      <p:pic>
        <p:nvPicPr>
          <p:cNvPr id="175" name="Google Shape;175;p37"/>
          <p:cNvPicPr preferRelativeResize="0"/>
          <p:nvPr/>
        </p:nvPicPr>
        <p:blipFill rotWithShape="1">
          <a:blip r:embed="rId4">
            <a:alphaModFix/>
          </a:blip>
          <a:srcRect b="0" l="0" r="0" t="0"/>
          <a:stretch/>
        </p:blipFill>
        <p:spPr>
          <a:xfrm>
            <a:off x="576434" y="4360000"/>
            <a:ext cx="3072940" cy="253962"/>
          </a:xfrm>
          <a:prstGeom prst="rect">
            <a:avLst/>
          </a:prstGeom>
          <a:noFill/>
          <a:ln>
            <a:noFill/>
          </a:ln>
        </p:spPr>
      </p:pic>
      <p:pic>
        <p:nvPicPr>
          <p:cNvPr id="176" name="Google Shape;176;p37"/>
          <p:cNvPicPr preferRelativeResize="0"/>
          <p:nvPr/>
        </p:nvPicPr>
        <p:blipFill rotWithShape="1">
          <a:blip r:embed="rId5">
            <a:alphaModFix/>
          </a:blip>
          <a:srcRect b="0" l="0" r="0" t="0"/>
          <a:stretch/>
        </p:blipFill>
        <p:spPr>
          <a:xfrm>
            <a:off x="6411810" y="4475995"/>
            <a:ext cx="2182820" cy="177774"/>
          </a:xfrm>
          <a:prstGeom prst="rect">
            <a:avLst/>
          </a:prstGeom>
          <a:noFill/>
          <a:ln>
            <a:noFill/>
          </a:ln>
        </p:spPr>
      </p:pic>
      <p:pic>
        <p:nvPicPr>
          <p:cNvPr id="177" name="Google Shape;177;p37"/>
          <p:cNvPicPr preferRelativeResize="0"/>
          <p:nvPr/>
        </p:nvPicPr>
        <p:blipFill rotWithShape="1">
          <a:blip r:embed="rId6">
            <a:alphaModFix/>
          </a:blip>
          <a:srcRect b="0" l="0" r="0" t="0"/>
          <a:stretch/>
        </p:blipFill>
        <p:spPr>
          <a:xfrm>
            <a:off x="584902" y="443035"/>
            <a:ext cx="7409837" cy="28066"/>
          </a:xfrm>
          <a:prstGeom prst="rect">
            <a:avLst/>
          </a:prstGeom>
          <a:noFill/>
          <a:ln>
            <a:noFill/>
          </a:ln>
        </p:spPr>
      </p:pic>
      <p:pic>
        <p:nvPicPr>
          <p:cNvPr id="178" name="Google Shape;178;p37"/>
          <p:cNvPicPr preferRelativeResize="0"/>
          <p:nvPr/>
        </p:nvPicPr>
        <p:blipFill rotWithShape="1">
          <a:blip r:embed="rId7">
            <a:alphaModFix/>
          </a:blip>
          <a:srcRect b="0" l="0" r="0" t="0"/>
          <a:stretch/>
        </p:blipFill>
        <p:spPr>
          <a:xfrm>
            <a:off x="584902" y="4677304"/>
            <a:ext cx="7965132" cy="28066"/>
          </a:xfrm>
          <a:prstGeom prst="rect">
            <a:avLst/>
          </a:prstGeom>
          <a:noFill/>
          <a:ln>
            <a:noFill/>
          </a:ln>
        </p:spPr>
      </p:pic>
      <p:pic>
        <p:nvPicPr>
          <p:cNvPr id="179" name="Google Shape;179;p37"/>
          <p:cNvPicPr preferRelativeResize="0"/>
          <p:nvPr/>
        </p:nvPicPr>
        <p:blipFill rotWithShape="1">
          <a:blip r:embed="rId8">
            <a:alphaModFix/>
          </a:blip>
          <a:srcRect b="0" l="0" r="0" t="0"/>
          <a:stretch/>
        </p:blipFill>
        <p:spPr>
          <a:xfrm>
            <a:off x="573071" y="2294057"/>
            <a:ext cx="3758010" cy="597363"/>
          </a:xfrm>
          <a:prstGeom prst="rect">
            <a:avLst/>
          </a:prstGeom>
          <a:noFill/>
          <a:ln>
            <a:noFill/>
          </a:ln>
        </p:spPr>
      </p:pic>
      <p:pic>
        <p:nvPicPr>
          <p:cNvPr id="180" name="Google Shape;180;p37"/>
          <p:cNvPicPr preferRelativeResize="0"/>
          <p:nvPr/>
        </p:nvPicPr>
        <p:blipFill rotWithShape="1">
          <a:blip r:embed="rId9">
            <a:alphaModFix/>
          </a:blip>
          <a:srcRect b="0" l="0" r="0" t="0"/>
          <a:stretch/>
        </p:blipFill>
        <p:spPr>
          <a:xfrm>
            <a:off x="469488" y="1314364"/>
            <a:ext cx="4146441" cy="1538853"/>
          </a:xfrm>
          <a:prstGeom prst="rect">
            <a:avLst/>
          </a:prstGeom>
          <a:noFill/>
          <a:ln>
            <a:noFill/>
          </a:ln>
        </p:spPr>
      </p:pic>
      <p:pic>
        <p:nvPicPr>
          <p:cNvPr id="181" name="Google Shape;181;p37"/>
          <p:cNvPicPr preferRelativeResize="0"/>
          <p:nvPr/>
        </p:nvPicPr>
        <p:blipFill rotWithShape="1">
          <a:blip r:embed="rId10">
            <a:alphaModFix/>
          </a:blip>
          <a:srcRect b="0" l="0" r="0" t="0"/>
          <a:stretch/>
        </p:blipFill>
        <p:spPr>
          <a:xfrm>
            <a:off x="7108811" y="1834904"/>
            <a:ext cx="1771855" cy="2408492"/>
          </a:xfrm>
          <a:prstGeom prst="rect">
            <a:avLst/>
          </a:prstGeom>
          <a:noFill/>
          <a:ln>
            <a:noFill/>
          </a:ln>
        </p:spPr>
      </p:pic>
      <p:grpSp>
        <p:nvGrpSpPr>
          <p:cNvPr id="182" name="Google Shape;182;p37"/>
          <p:cNvGrpSpPr/>
          <p:nvPr/>
        </p:nvGrpSpPr>
        <p:grpSpPr>
          <a:xfrm>
            <a:off x="8069953" y="231375"/>
            <a:ext cx="591870" cy="518053"/>
            <a:chOff x="16139906" y="462750"/>
            <a:chExt cx="1183740" cy="1036107"/>
          </a:xfrm>
        </p:grpSpPr>
        <p:pic>
          <p:nvPicPr>
            <p:cNvPr id="183" name="Google Shape;183;p37"/>
            <p:cNvPicPr preferRelativeResize="0"/>
            <p:nvPr/>
          </p:nvPicPr>
          <p:blipFill rotWithShape="1">
            <a:blip r:embed="rId11">
              <a:alphaModFix/>
            </a:blip>
            <a:srcRect b="0" l="0" r="0" t="0"/>
            <a:stretch/>
          </p:blipFill>
          <p:spPr>
            <a:xfrm>
              <a:off x="16260345" y="462750"/>
              <a:ext cx="1063301" cy="1036107"/>
            </a:xfrm>
            <a:prstGeom prst="rect">
              <a:avLst/>
            </a:prstGeom>
            <a:noFill/>
            <a:ln>
              <a:noFill/>
            </a:ln>
          </p:spPr>
        </p:pic>
        <p:pic>
          <p:nvPicPr>
            <p:cNvPr id="184" name="Google Shape;184;p37"/>
            <p:cNvPicPr preferRelativeResize="0"/>
            <p:nvPr/>
          </p:nvPicPr>
          <p:blipFill rotWithShape="1">
            <a:blip r:embed="rId12">
              <a:alphaModFix/>
            </a:blip>
            <a:srcRect b="0" l="0" r="0" t="0"/>
            <a:stretch/>
          </p:blipFill>
          <p:spPr>
            <a:xfrm>
              <a:off x="16139906" y="683787"/>
              <a:ext cx="1067306" cy="754267"/>
            </a:xfrm>
            <a:prstGeom prst="rect">
              <a:avLst/>
            </a:prstGeom>
            <a:noFill/>
            <a:ln>
              <a:noFill/>
            </a:ln>
          </p:spPr>
        </p:pic>
      </p:grpSp>
      <p:pic>
        <p:nvPicPr>
          <p:cNvPr id="185" name="Google Shape;185;p37"/>
          <p:cNvPicPr preferRelativeResize="0"/>
          <p:nvPr/>
        </p:nvPicPr>
        <p:blipFill rotWithShape="1">
          <a:blip r:embed="rId13">
            <a:alphaModFix/>
          </a:blip>
          <a:srcRect b="0" l="0" r="0" t="0"/>
          <a:stretch/>
        </p:blipFill>
        <p:spPr>
          <a:xfrm>
            <a:off x="4849888" y="1645488"/>
            <a:ext cx="2104266" cy="272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pic>
        <p:nvPicPr>
          <p:cNvPr id="492" name="Google Shape;492;p46"/>
          <p:cNvPicPr preferRelativeResize="0"/>
          <p:nvPr/>
        </p:nvPicPr>
        <p:blipFill rotWithShape="1">
          <a:blip r:embed="rId3">
            <a:alphaModFix/>
          </a:blip>
          <a:srcRect b="0" l="0" r="0" t="0"/>
          <a:stretch/>
        </p:blipFill>
        <p:spPr>
          <a:xfrm>
            <a:off x="0" y="3304762"/>
            <a:ext cx="9142858" cy="1838095"/>
          </a:xfrm>
          <a:prstGeom prst="rect">
            <a:avLst/>
          </a:prstGeom>
          <a:noFill/>
          <a:ln>
            <a:noFill/>
          </a:ln>
        </p:spPr>
      </p:pic>
      <p:pic>
        <p:nvPicPr>
          <p:cNvPr id="493" name="Google Shape;493;p46"/>
          <p:cNvPicPr preferRelativeResize="0"/>
          <p:nvPr/>
        </p:nvPicPr>
        <p:blipFill rotWithShape="1">
          <a:blip r:embed="rId4">
            <a:alphaModFix/>
          </a:blip>
          <a:srcRect b="0" l="0" r="0" t="0"/>
          <a:stretch/>
        </p:blipFill>
        <p:spPr>
          <a:xfrm>
            <a:off x="254809" y="4785609"/>
            <a:ext cx="8633239" cy="30420"/>
          </a:xfrm>
          <a:prstGeom prst="rect">
            <a:avLst/>
          </a:prstGeom>
          <a:noFill/>
          <a:ln>
            <a:noFill/>
          </a:ln>
        </p:spPr>
      </p:pic>
      <p:pic>
        <p:nvPicPr>
          <p:cNvPr id="494" name="Google Shape;494;p46"/>
          <p:cNvPicPr preferRelativeResize="0"/>
          <p:nvPr/>
        </p:nvPicPr>
        <p:blipFill rotWithShape="1">
          <a:blip r:embed="rId5">
            <a:alphaModFix/>
          </a:blip>
          <a:srcRect b="0" l="0" r="0" t="0"/>
          <a:stretch/>
        </p:blipFill>
        <p:spPr>
          <a:xfrm>
            <a:off x="6774184" y="4838950"/>
            <a:ext cx="2203019" cy="177680"/>
          </a:xfrm>
          <a:prstGeom prst="rect">
            <a:avLst/>
          </a:prstGeom>
          <a:noFill/>
          <a:ln>
            <a:noFill/>
          </a:ln>
        </p:spPr>
      </p:pic>
      <p:grpSp>
        <p:nvGrpSpPr>
          <p:cNvPr id="495" name="Google Shape;495;p46"/>
          <p:cNvGrpSpPr/>
          <p:nvPr/>
        </p:nvGrpSpPr>
        <p:grpSpPr>
          <a:xfrm>
            <a:off x="-431933" y="136864"/>
            <a:ext cx="3475528" cy="858888"/>
            <a:chOff x="-863865" y="273728"/>
            <a:chExt cx="6951056" cy="1717776"/>
          </a:xfrm>
        </p:grpSpPr>
        <p:grpSp>
          <p:nvGrpSpPr>
            <p:cNvPr id="496" name="Google Shape;496;p46"/>
            <p:cNvGrpSpPr/>
            <p:nvPr/>
          </p:nvGrpSpPr>
          <p:grpSpPr>
            <a:xfrm>
              <a:off x="-863865" y="273728"/>
              <a:ext cx="6951056" cy="1448494"/>
              <a:chOff x="-863865" y="273728"/>
              <a:chExt cx="6951056" cy="1448494"/>
            </a:xfrm>
          </p:grpSpPr>
          <p:pic>
            <p:nvPicPr>
              <p:cNvPr id="497" name="Google Shape;497;p46"/>
              <p:cNvPicPr preferRelativeResize="0"/>
              <p:nvPr/>
            </p:nvPicPr>
            <p:blipFill rotWithShape="1">
              <a:blip r:embed="rId6">
                <a:alphaModFix/>
              </a:blip>
              <a:srcRect b="0" l="0" r="0" t="0"/>
              <a:stretch/>
            </p:blipFill>
            <p:spPr>
              <a:xfrm>
                <a:off x="-863865" y="273728"/>
                <a:ext cx="6951056" cy="1448494"/>
              </a:xfrm>
              <a:prstGeom prst="rect">
                <a:avLst/>
              </a:prstGeom>
              <a:noFill/>
              <a:ln>
                <a:noFill/>
              </a:ln>
            </p:spPr>
          </p:pic>
          <p:pic>
            <p:nvPicPr>
              <p:cNvPr id="498" name="Google Shape;498;p46"/>
              <p:cNvPicPr preferRelativeResize="0"/>
              <p:nvPr/>
            </p:nvPicPr>
            <p:blipFill rotWithShape="1">
              <a:blip r:embed="rId7">
                <a:alphaModFix/>
              </a:blip>
              <a:srcRect b="0" l="0" r="0" t="0"/>
              <a:stretch/>
            </p:blipFill>
            <p:spPr>
              <a:xfrm>
                <a:off x="826626" y="588579"/>
                <a:ext cx="3475528" cy="724247"/>
              </a:xfrm>
              <a:prstGeom prst="rect">
                <a:avLst/>
              </a:prstGeom>
              <a:noFill/>
              <a:ln>
                <a:noFill/>
              </a:ln>
            </p:spPr>
          </p:pic>
        </p:grpSp>
        <p:pic>
          <p:nvPicPr>
            <p:cNvPr id="499" name="Google Shape;499;p46"/>
            <p:cNvPicPr preferRelativeResize="0"/>
            <p:nvPr/>
          </p:nvPicPr>
          <p:blipFill rotWithShape="1">
            <a:blip r:embed="rId8">
              <a:alphaModFix/>
            </a:blip>
            <a:srcRect b="0" l="0" r="0" t="0"/>
            <a:stretch/>
          </p:blipFill>
          <p:spPr>
            <a:xfrm>
              <a:off x="719012" y="480407"/>
              <a:ext cx="4122602" cy="1511097"/>
            </a:xfrm>
            <a:prstGeom prst="rect">
              <a:avLst/>
            </a:prstGeom>
            <a:noFill/>
            <a:ln>
              <a:noFill/>
            </a:ln>
          </p:spPr>
        </p:pic>
      </p:grpSp>
      <p:pic>
        <p:nvPicPr>
          <p:cNvPr id="500" name="Google Shape;500;p46"/>
          <p:cNvPicPr preferRelativeResize="0"/>
          <p:nvPr/>
        </p:nvPicPr>
        <p:blipFill rotWithShape="1">
          <a:blip r:embed="rId9">
            <a:alphaModFix/>
          </a:blip>
          <a:srcRect b="0" l="0" r="0" t="0"/>
          <a:stretch/>
        </p:blipFill>
        <p:spPr>
          <a:xfrm>
            <a:off x="1952605" y="1707549"/>
            <a:ext cx="1634685" cy="342849"/>
          </a:xfrm>
          <a:prstGeom prst="rect">
            <a:avLst/>
          </a:prstGeom>
          <a:noFill/>
          <a:ln>
            <a:noFill/>
          </a:ln>
        </p:spPr>
      </p:pic>
      <p:pic>
        <p:nvPicPr>
          <p:cNvPr id="501" name="Google Shape;501;p46"/>
          <p:cNvPicPr preferRelativeResize="0"/>
          <p:nvPr/>
        </p:nvPicPr>
        <p:blipFill rotWithShape="1">
          <a:blip r:embed="rId10">
            <a:alphaModFix/>
          </a:blip>
          <a:srcRect b="0" l="0" r="0" t="0"/>
          <a:stretch/>
        </p:blipFill>
        <p:spPr>
          <a:xfrm>
            <a:off x="5557995" y="1707547"/>
            <a:ext cx="1604514" cy="342849"/>
          </a:xfrm>
          <a:prstGeom prst="rect">
            <a:avLst/>
          </a:prstGeom>
          <a:noFill/>
          <a:ln>
            <a:noFill/>
          </a:ln>
        </p:spPr>
      </p:pic>
      <p:pic>
        <p:nvPicPr>
          <p:cNvPr id="502" name="Google Shape;502;p46"/>
          <p:cNvPicPr preferRelativeResize="0"/>
          <p:nvPr/>
        </p:nvPicPr>
        <p:blipFill rotWithShape="1">
          <a:blip r:embed="rId11">
            <a:alphaModFix/>
          </a:blip>
          <a:srcRect b="0" l="0" r="0" t="0"/>
          <a:stretch/>
        </p:blipFill>
        <p:spPr>
          <a:xfrm>
            <a:off x="2737391" y="967141"/>
            <a:ext cx="3610755" cy="609508"/>
          </a:xfrm>
          <a:prstGeom prst="rect">
            <a:avLst/>
          </a:prstGeom>
          <a:noFill/>
          <a:ln>
            <a:noFill/>
          </a:ln>
        </p:spPr>
      </p:pic>
      <p:pic>
        <p:nvPicPr>
          <p:cNvPr id="503" name="Google Shape;503;p46"/>
          <p:cNvPicPr preferRelativeResize="0"/>
          <p:nvPr/>
        </p:nvPicPr>
        <p:blipFill rotWithShape="1">
          <a:blip r:embed="rId12">
            <a:alphaModFix/>
          </a:blip>
          <a:srcRect b="0" l="0" r="0" t="0"/>
          <a:stretch/>
        </p:blipFill>
        <p:spPr>
          <a:xfrm>
            <a:off x="3705648" y="1331576"/>
            <a:ext cx="1256501" cy="253962"/>
          </a:xfrm>
          <a:prstGeom prst="rect">
            <a:avLst/>
          </a:prstGeom>
          <a:noFill/>
          <a:ln>
            <a:noFill/>
          </a:ln>
        </p:spPr>
      </p:pic>
      <p:pic>
        <p:nvPicPr>
          <p:cNvPr id="504" name="Google Shape;504;p46" title="output16_5s02_3_violent_Slomo.mp4">
            <a:hlinkClick r:id="rId13"/>
          </p:cNvPr>
          <p:cNvPicPr preferRelativeResize="0"/>
          <p:nvPr/>
        </p:nvPicPr>
        <p:blipFill>
          <a:blip r:embed="rId14">
            <a:alphaModFix/>
          </a:blip>
          <a:stretch>
            <a:fillRect/>
          </a:stretch>
        </p:blipFill>
        <p:spPr>
          <a:xfrm>
            <a:off x="4962149" y="2098151"/>
            <a:ext cx="3085725" cy="2314288"/>
          </a:xfrm>
          <a:prstGeom prst="rect">
            <a:avLst/>
          </a:prstGeom>
          <a:noFill/>
          <a:ln>
            <a:noFill/>
          </a:ln>
        </p:spPr>
      </p:pic>
      <p:pic>
        <p:nvPicPr>
          <p:cNvPr id="505" name="Google Shape;505;p46" title="output16_5s02_2_Trim_Trim.mp4">
            <a:hlinkClick r:id="rId15"/>
          </p:cNvPr>
          <p:cNvPicPr preferRelativeResize="0"/>
          <p:nvPr/>
        </p:nvPicPr>
        <p:blipFill>
          <a:blip r:embed="rId16">
            <a:alphaModFix/>
          </a:blip>
          <a:stretch>
            <a:fillRect/>
          </a:stretch>
        </p:blipFill>
        <p:spPr>
          <a:xfrm>
            <a:off x="1227075" y="2098162"/>
            <a:ext cx="3085726" cy="2314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509" name="Shape 509"/>
        <p:cNvGrpSpPr/>
        <p:nvPr/>
      </p:nvGrpSpPr>
      <p:grpSpPr>
        <a:xfrm>
          <a:off x="0" y="0"/>
          <a:ext cx="0" cy="0"/>
          <a:chOff x="0" y="0"/>
          <a:chExt cx="0" cy="0"/>
        </a:xfrm>
      </p:grpSpPr>
      <p:pic>
        <p:nvPicPr>
          <p:cNvPr id="510" name="Google Shape;510;p47"/>
          <p:cNvPicPr preferRelativeResize="0"/>
          <p:nvPr/>
        </p:nvPicPr>
        <p:blipFill rotWithShape="1">
          <a:blip r:embed="rId3">
            <a:alphaModFix/>
          </a:blip>
          <a:srcRect b="0" l="0" r="0" t="0"/>
          <a:stretch/>
        </p:blipFill>
        <p:spPr>
          <a:xfrm>
            <a:off x="2879696" y="1202201"/>
            <a:ext cx="1173898" cy="785631"/>
          </a:xfrm>
          <a:prstGeom prst="rect">
            <a:avLst/>
          </a:prstGeom>
          <a:noFill/>
          <a:ln>
            <a:noFill/>
          </a:ln>
        </p:spPr>
      </p:pic>
      <p:pic>
        <p:nvPicPr>
          <p:cNvPr id="511" name="Google Shape;511;p47"/>
          <p:cNvPicPr preferRelativeResize="0"/>
          <p:nvPr/>
        </p:nvPicPr>
        <p:blipFill rotWithShape="1">
          <a:blip r:embed="rId4">
            <a:alphaModFix/>
          </a:blip>
          <a:srcRect b="0" l="0" r="0" t="0"/>
          <a:stretch/>
        </p:blipFill>
        <p:spPr>
          <a:xfrm rot="2099999">
            <a:off x="1257759" y="1598241"/>
            <a:ext cx="2111589" cy="2317296"/>
          </a:xfrm>
          <a:prstGeom prst="rect">
            <a:avLst/>
          </a:prstGeom>
          <a:noFill/>
          <a:ln>
            <a:noFill/>
          </a:ln>
        </p:spPr>
      </p:pic>
      <p:pic>
        <p:nvPicPr>
          <p:cNvPr id="512" name="Google Shape;512;p47"/>
          <p:cNvPicPr preferRelativeResize="0"/>
          <p:nvPr/>
        </p:nvPicPr>
        <p:blipFill rotWithShape="1">
          <a:blip r:embed="rId5">
            <a:alphaModFix/>
          </a:blip>
          <a:srcRect b="0" l="0" r="0" t="0"/>
          <a:stretch/>
        </p:blipFill>
        <p:spPr>
          <a:xfrm>
            <a:off x="1094096" y="1462479"/>
            <a:ext cx="865257" cy="723232"/>
          </a:xfrm>
          <a:prstGeom prst="rect">
            <a:avLst/>
          </a:prstGeom>
          <a:noFill/>
          <a:ln>
            <a:noFill/>
          </a:ln>
        </p:spPr>
      </p:pic>
      <p:pic>
        <p:nvPicPr>
          <p:cNvPr id="513" name="Google Shape;513;p47"/>
          <p:cNvPicPr preferRelativeResize="0"/>
          <p:nvPr/>
        </p:nvPicPr>
        <p:blipFill rotWithShape="1">
          <a:blip r:embed="rId6">
            <a:alphaModFix/>
          </a:blip>
          <a:srcRect b="0" l="0" r="0" t="0"/>
          <a:stretch/>
        </p:blipFill>
        <p:spPr>
          <a:xfrm>
            <a:off x="254809" y="4785609"/>
            <a:ext cx="8633239" cy="30420"/>
          </a:xfrm>
          <a:prstGeom prst="rect">
            <a:avLst/>
          </a:prstGeom>
          <a:noFill/>
          <a:ln>
            <a:noFill/>
          </a:ln>
        </p:spPr>
      </p:pic>
      <p:pic>
        <p:nvPicPr>
          <p:cNvPr id="514" name="Google Shape;514;p47"/>
          <p:cNvPicPr preferRelativeResize="0"/>
          <p:nvPr/>
        </p:nvPicPr>
        <p:blipFill rotWithShape="1">
          <a:blip r:embed="rId7">
            <a:alphaModFix/>
          </a:blip>
          <a:srcRect b="0" l="0" r="0" t="0"/>
          <a:stretch/>
        </p:blipFill>
        <p:spPr>
          <a:xfrm>
            <a:off x="6774184" y="4838950"/>
            <a:ext cx="2203019" cy="177680"/>
          </a:xfrm>
          <a:prstGeom prst="rect">
            <a:avLst/>
          </a:prstGeom>
          <a:noFill/>
          <a:ln>
            <a:noFill/>
          </a:ln>
        </p:spPr>
      </p:pic>
      <p:grpSp>
        <p:nvGrpSpPr>
          <p:cNvPr id="515" name="Google Shape;515;p47"/>
          <p:cNvGrpSpPr/>
          <p:nvPr/>
        </p:nvGrpSpPr>
        <p:grpSpPr>
          <a:xfrm>
            <a:off x="-431933" y="136864"/>
            <a:ext cx="3475528" cy="858888"/>
            <a:chOff x="-863865" y="273728"/>
            <a:chExt cx="6951056" cy="1717776"/>
          </a:xfrm>
        </p:grpSpPr>
        <p:grpSp>
          <p:nvGrpSpPr>
            <p:cNvPr id="516" name="Google Shape;516;p47"/>
            <p:cNvGrpSpPr/>
            <p:nvPr/>
          </p:nvGrpSpPr>
          <p:grpSpPr>
            <a:xfrm>
              <a:off x="-863865" y="273728"/>
              <a:ext cx="6951056" cy="1448494"/>
              <a:chOff x="-863865" y="273728"/>
              <a:chExt cx="6951056" cy="1448494"/>
            </a:xfrm>
          </p:grpSpPr>
          <p:pic>
            <p:nvPicPr>
              <p:cNvPr id="517" name="Google Shape;517;p47"/>
              <p:cNvPicPr preferRelativeResize="0"/>
              <p:nvPr/>
            </p:nvPicPr>
            <p:blipFill rotWithShape="1">
              <a:blip r:embed="rId8">
                <a:alphaModFix/>
              </a:blip>
              <a:srcRect b="0" l="0" r="0" t="0"/>
              <a:stretch/>
            </p:blipFill>
            <p:spPr>
              <a:xfrm>
                <a:off x="-863865" y="273728"/>
                <a:ext cx="6951056" cy="1448494"/>
              </a:xfrm>
              <a:prstGeom prst="rect">
                <a:avLst/>
              </a:prstGeom>
              <a:noFill/>
              <a:ln>
                <a:noFill/>
              </a:ln>
            </p:spPr>
          </p:pic>
          <p:pic>
            <p:nvPicPr>
              <p:cNvPr id="518" name="Google Shape;518;p47"/>
              <p:cNvPicPr preferRelativeResize="0"/>
              <p:nvPr/>
            </p:nvPicPr>
            <p:blipFill rotWithShape="1">
              <a:blip r:embed="rId9">
                <a:alphaModFix/>
              </a:blip>
              <a:srcRect b="0" l="0" r="0" t="0"/>
              <a:stretch/>
            </p:blipFill>
            <p:spPr>
              <a:xfrm>
                <a:off x="826626" y="588579"/>
                <a:ext cx="3475528" cy="724247"/>
              </a:xfrm>
              <a:prstGeom prst="rect">
                <a:avLst/>
              </a:prstGeom>
              <a:noFill/>
              <a:ln>
                <a:noFill/>
              </a:ln>
            </p:spPr>
          </p:pic>
        </p:grpSp>
        <p:pic>
          <p:nvPicPr>
            <p:cNvPr id="519" name="Google Shape;519;p47"/>
            <p:cNvPicPr preferRelativeResize="0"/>
            <p:nvPr/>
          </p:nvPicPr>
          <p:blipFill rotWithShape="1">
            <a:blip r:embed="rId10">
              <a:alphaModFix/>
            </a:blip>
            <a:srcRect b="0" l="0" r="0" t="0"/>
            <a:stretch/>
          </p:blipFill>
          <p:spPr>
            <a:xfrm>
              <a:off x="719012" y="480407"/>
              <a:ext cx="4122602" cy="1511097"/>
            </a:xfrm>
            <a:prstGeom prst="rect">
              <a:avLst/>
            </a:prstGeom>
            <a:noFill/>
            <a:ln>
              <a:noFill/>
            </a:ln>
          </p:spPr>
        </p:pic>
      </p:grpSp>
      <p:grpSp>
        <p:nvGrpSpPr>
          <p:cNvPr id="520" name="Google Shape;520;p47"/>
          <p:cNvGrpSpPr/>
          <p:nvPr/>
        </p:nvGrpSpPr>
        <p:grpSpPr>
          <a:xfrm>
            <a:off x="2327768" y="1982928"/>
            <a:ext cx="1515215" cy="1496011"/>
            <a:chOff x="4655535" y="3965856"/>
            <a:chExt cx="3030431" cy="2992021"/>
          </a:xfrm>
        </p:grpSpPr>
        <p:pic>
          <p:nvPicPr>
            <p:cNvPr id="521" name="Google Shape;521;p47"/>
            <p:cNvPicPr preferRelativeResize="0"/>
            <p:nvPr/>
          </p:nvPicPr>
          <p:blipFill rotWithShape="1">
            <a:blip r:embed="rId11">
              <a:alphaModFix/>
            </a:blip>
            <a:srcRect b="0" l="0" r="0" t="0"/>
            <a:stretch/>
          </p:blipFill>
          <p:spPr>
            <a:xfrm>
              <a:off x="4655535" y="3965856"/>
              <a:ext cx="3030431" cy="2992021"/>
            </a:xfrm>
            <a:prstGeom prst="rect">
              <a:avLst/>
            </a:prstGeom>
            <a:noFill/>
            <a:ln>
              <a:noFill/>
            </a:ln>
          </p:spPr>
        </p:pic>
        <p:pic>
          <p:nvPicPr>
            <p:cNvPr id="522" name="Google Shape;522;p47"/>
            <p:cNvPicPr preferRelativeResize="0"/>
            <p:nvPr/>
          </p:nvPicPr>
          <p:blipFill rotWithShape="1">
            <a:blip r:embed="rId12">
              <a:alphaModFix/>
            </a:blip>
            <a:srcRect b="0" l="0" r="0" t="0"/>
            <a:stretch/>
          </p:blipFill>
          <p:spPr>
            <a:xfrm>
              <a:off x="4757072" y="4015376"/>
              <a:ext cx="2860531" cy="2848710"/>
            </a:xfrm>
            <a:prstGeom prst="rect">
              <a:avLst/>
            </a:prstGeom>
            <a:noFill/>
            <a:ln>
              <a:noFill/>
            </a:ln>
          </p:spPr>
        </p:pic>
      </p:grpSp>
      <p:pic>
        <p:nvPicPr>
          <p:cNvPr id="523" name="Google Shape;523;p47"/>
          <p:cNvPicPr preferRelativeResize="0"/>
          <p:nvPr/>
        </p:nvPicPr>
        <p:blipFill rotWithShape="1">
          <a:blip r:embed="rId13">
            <a:alphaModFix/>
          </a:blip>
          <a:srcRect b="0" l="0" r="0" t="0"/>
          <a:stretch/>
        </p:blipFill>
        <p:spPr>
          <a:xfrm>
            <a:off x="136863" y="1713987"/>
            <a:ext cx="2080814" cy="1794463"/>
          </a:xfrm>
          <a:prstGeom prst="rect">
            <a:avLst/>
          </a:prstGeom>
          <a:noFill/>
          <a:ln>
            <a:noFill/>
          </a:ln>
        </p:spPr>
      </p:pic>
      <p:pic>
        <p:nvPicPr>
          <p:cNvPr id="524" name="Google Shape;524;p47"/>
          <p:cNvPicPr preferRelativeResize="0"/>
          <p:nvPr/>
        </p:nvPicPr>
        <p:blipFill rotWithShape="1">
          <a:blip r:embed="rId14">
            <a:alphaModFix/>
          </a:blip>
          <a:srcRect b="0" l="0" r="0" t="0"/>
          <a:stretch/>
        </p:blipFill>
        <p:spPr>
          <a:xfrm>
            <a:off x="5318926" y="1381878"/>
            <a:ext cx="3460358" cy="2698111"/>
          </a:xfrm>
          <a:prstGeom prst="rect">
            <a:avLst/>
          </a:prstGeom>
          <a:noFill/>
          <a:ln>
            <a:noFill/>
          </a:ln>
        </p:spPr>
      </p:pic>
      <p:pic>
        <p:nvPicPr>
          <p:cNvPr id="525" name="Google Shape;525;p47"/>
          <p:cNvPicPr preferRelativeResize="0"/>
          <p:nvPr/>
        </p:nvPicPr>
        <p:blipFill rotWithShape="1">
          <a:blip r:embed="rId15">
            <a:alphaModFix/>
          </a:blip>
          <a:srcRect b="0" l="0" r="0" t="0"/>
          <a:stretch/>
        </p:blipFill>
        <p:spPr>
          <a:xfrm rot="-4080000">
            <a:off x="3948913" y="1350191"/>
            <a:ext cx="1080294" cy="1128329"/>
          </a:xfrm>
          <a:prstGeom prst="rect">
            <a:avLst/>
          </a:prstGeom>
          <a:noFill/>
          <a:ln>
            <a:noFill/>
          </a:ln>
        </p:spPr>
      </p:pic>
      <p:pic>
        <p:nvPicPr>
          <p:cNvPr id="526" name="Google Shape;526;p47"/>
          <p:cNvPicPr preferRelativeResize="0"/>
          <p:nvPr/>
        </p:nvPicPr>
        <p:blipFill rotWithShape="1">
          <a:blip r:embed="rId16">
            <a:alphaModFix/>
          </a:blip>
          <a:srcRect b="0" l="0" r="0" t="0"/>
          <a:stretch/>
        </p:blipFill>
        <p:spPr>
          <a:xfrm>
            <a:off x="5413141" y="968745"/>
            <a:ext cx="3022592" cy="380942"/>
          </a:xfrm>
          <a:prstGeom prst="rect">
            <a:avLst/>
          </a:prstGeom>
          <a:noFill/>
          <a:ln>
            <a:noFill/>
          </a:ln>
        </p:spPr>
      </p:pic>
      <p:pic>
        <p:nvPicPr>
          <p:cNvPr id="527" name="Google Shape;527;p47"/>
          <p:cNvPicPr preferRelativeResize="0"/>
          <p:nvPr/>
        </p:nvPicPr>
        <p:blipFill rotWithShape="1">
          <a:blip r:embed="rId17">
            <a:alphaModFix/>
          </a:blip>
          <a:srcRect b="0" l="0" r="0" t="0"/>
          <a:stretch/>
        </p:blipFill>
        <p:spPr>
          <a:xfrm rot="10800000">
            <a:off x="5390998" y="948537"/>
            <a:ext cx="268785" cy="192404"/>
          </a:xfrm>
          <a:prstGeom prst="rect">
            <a:avLst/>
          </a:prstGeom>
          <a:noFill/>
          <a:ln>
            <a:noFill/>
          </a:ln>
        </p:spPr>
      </p:pic>
      <p:pic>
        <p:nvPicPr>
          <p:cNvPr id="528" name="Google Shape;528;p47"/>
          <p:cNvPicPr preferRelativeResize="0"/>
          <p:nvPr/>
        </p:nvPicPr>
        <p:blipFill rotWithShape="1">
          <a:blip r:embed="rId18">
            <a:alphaModFix/>
          </a:blip>
          <a:srcRect b="0" l="0" r="0" t="0"/>
          <a:stretch/>
        </p:blipFill>
        <p:spPr>
          <a:xfrm rot="10800000">
            <a:off x="8387711" y="935218"/>
            <a:ext cx="268785" cy="1924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532" name="Shape 532"/>
        <p:cNvGrpSpPr/>
        <p:nvPr/>
      </p:nvGrpSpPr>
      <p:grpSpPr>
        <a:xfrm>
          <a:off x="0" y="0"/>
          <a:ext cx="0" cy="0"/>
          <a:chOff x="0" y="0"/>
          <a:chExt cx="0" cy="0"/>
        </a:xfrm>
      </p:grpSpPr>
      <p:pic>
        <p:nvPicPr>
          <p:cNvPr id="533" name="Google Shape;533;p48"/>
          <p:cNvPicPr preferRelativeResize="0"/>
          <p:nvPr/>
        </p:nvPicPr>
        <p:blipFill rotWithShape="1">
          <a:blip r:embed="rId3">
            <a:alphaModFix/>
          </a:blip>
          <a:srcRect b="0" l="0" r="0" t="0"/>
          <a:stretch/>
        </p:blipFill>
        <p:spPr>
          <a:xfrm>
            <a:off x="-1010534" y="-827530"/>
            <a:ext cx="9086611" cy="11110849"/>
          </a:xfrm>
          <a:prstGeom prst="rect">
            <a:avLst/>
          </a:prstGeom>
          <a:noFill/>
          <a:ln>
            <a:noFill/>
          </a:ln>
        </p:spPr>
      </p:pic>
      <p:pic>
        <p:nvPicPr>
          <p:cNvPr id="534" name="Google Shape;534;p48"/>
          <p:cNvPicPr preferRelativeResize="0"/>
          <p:nvPr/>
        </p:nvPicPr>
        <p:blipFill rotWithShape="1">
          <a:blip r:embed="rId4">
            <a:alphaModFix/>
          </a:blip>
          <a:srcRect b="0" l="0" r="0" t="0"/>
          <a:stretch/>
        </p:blipFill>
        <p:spPr>
          <a:xfrm>
            <a:off x="5264787" y="-827499"/>
            <a:ext cx="8968839" cy="11110849"/>
          </a:xfrm>
          <a:prstGeom prst="rect">
            <a:avLst/>
          </a:prstGeom>
          <a:noFill/>
          <a:ln>
            <a:noFill/>
          </a:ln>
        </p:spPr>
      </p:pic>
      <p:grpSp>
        <p:nvGrpSpPr>
          <p:cNvPr id="535" name="Google Shape;535;p48"/>
          <p:cNvGrpSpPr/>
          <p:nvPr/>
        </p:nvGrpSpPr>
        <p:grpSpPr>
          <a:xfrm>
            <a:off x="-894861" y="58636"/>
            <a:ext cx="5372585" cy="1071585"/>
            <a:chOff x="-1789722" y="117273"/>
            <a:chExt cx="10745170" cy="2143170"/>
          </a:xfrm>
        </p:grpSpPr>
        <p:grpSp>
          <p:nvGrpSpPr>
            <p:cNvPr id="536" name="Google Shape;536;p48"/>
            <p:cNvGrpSpPr/>
            <p:nvPr/>
          </p:nvGrpSpPr>
          <p:grpSpPr>
            <a:xfrm>
              <a:off x="-1789722" y="117273"/>
              <a:ext cx="10745170" cy="2143170"/>
              <a:chOff x="-1789722" y="117273"/>
              <a:chExt cx="10745170" cy="2143170"/>
            </a:xfrm>
          </p:grpSpPr>
          <p:pic>
            <p:nvPicPr>
              <p:cNvPr id="537" name="Google Shape;537;p48"/>
              <p:cNvPicPr preferRelativeResize="0"/>
              <p:nvPr/>
            </p:nvPicPr>
            <p:blipFill rotWithShape="1">
              <a:blip r:embed="rId5">
                <a:alphaModFix/>
              </a:blip>
              <a:srcRect b="0" l="0" r="0" t="0"/>
              <a:stretch/>
            </p:blipFill>
            <p:spPr>
              <a:xfrm>
                <a:off x="-1789722" y="117273"/>
                <a:ext cx="10745170" cy="2143170"/>
              </a:xfrm>
              <a:prstGeom prst="rect">
                <a:avLst/>
              </a:prstGeom>
              <a:noFill/>
              <a:ln>
                <a:noFill/>
              </a:ln>
            </p:spPr>
          </p:pic>
          <p:pic>
            <p:nvPicPr>
              <p:cNvPr id="538" name="Google Shape;538;p48"/>
              <p:cNvPicPr preferRelativeResize="0"/>
              <p:nvPr/>
            </p:nvPicPr>
            <p:blipFill rotWithShape="1">
              <a:blip r:embed="rId6">
                <a:alphaModFix/>
              </a:blip>
              <a:srcRect b="0" l="0" r="0" t="0"/>
              <a:stretch/>
            </p:blipFill>
            <p:spPr>
              <a:xfrm>
                <a:off x="826626" y="583122"/>
                <a:ext cx="5372585" cy="1071585"/>
              </a:xfrm>
              <a:prstGeom prst="rect">
                <a:avLst/>
              </a:prstGeom>
              <a:noFill/>
              <a:ln>
                <a:noFill/>
              </a:ln>
            </p:spPr>
          </p:pic>
        </p:grpSp>
        <p:pic>
          <p:nvPicPr>
            <p:cNvPr id="539" name="Google Shape;539;p48"/>
            <p:cNvPicPr preferRelativeResize="0"/>
            <p:nvPr/>
          </p:nvPicPr>
          <p:blipFill rotWithShape="1">
            <a:blip r:embed="rId7">
              <a:alphaModFix/>
            </a:blip>
            <a:srcRect b="0" l="0" r="0" t="0"/>
            <a:stretch/>
          </p:blipFill>
          <p:spPr>
            <a:xfrm>
              <a:off x="1122805" y="764069"/>
              <a:ext cx="4781287" cy="828829"/>
            </a:xfrm>
            <a:prstGeom prst="rect">
              <a:avLst/>
            </a:prstGeom>
            <a:noFill/>
            <a:ln>
              <a:noFill/>
            </a:ln>
          </p:spPr>
        </p:pic>
      </p:grpSp>
      <p:pic>
        <p:nvPicPr>
          <p:cNvPr id="540" name="Google Shape;540;p48"/>
          <p:cNvPicPr preferRelativeResize="0"/>
          <p:nvPr/>
        </p:nvPicPr>
        <p:blipFill>
          <a:blip r:embed="rId8">
            <a:alphaModFix/>
          </a:blip>
          <a:stretch>
            <a:fillRect/>
          </a:stretch>
        </p:blipFill>
        <p:spPr>
          <a:xfrm>
            <a:off x="3306926" y="1734700"/>
            <a:ext cx="2543100" cy="2359025"/>
          </a:xfrm>
          <a:prstGeom prst="rect">
            <a:avLst/>
          </a:prstGeom>
          <a:noFill/>
          <a:ln>
            <a:noFill/>
          </a:ln>
          <a:effectLst>
            <a:outerShdw blurRad="114300" rotWithShape="0" algn="bl" dir="18900000" dist="114300">
              <a:srgbClr val="595959">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4" name="Shape 544"/>
        <p:cNvGrpSpPr/>
        <p:nvPr/>
      </p:nvGrpSpPr>
      <p:grpSpPr>
        <a:xfrm>
          <a:off x="0" y="0"/>
          <a:ext cx="0" cy="0"/>
          <a:chOff x="0" y="0"/>
          <a:chExt cx="0" cy="0"/>
        </a:xfrm>
      </p:grpSpPr>
      <p:grpSp>
        <p:nvGrpSpPr>
          <p:cNvPr id="545" name="Google Shape;545;p49"/>
          <p:cNvGrpSpPr/>
          <p:nvPr/>
        </p:nvGrpSpPr>
        <p:grpSpPr>
          <a:xfrm>
            <a:off x="-470836" y="136864"/>
            <a:ext cx="3631142" cy="724247"/>
            <a:chOff x="-941672" y="273728"/>
            <a:chExt cx="7262284" cy="1448494"/>
          </a:xfrm>
        </p:grpSpPr>
        <p:grpSp>
          <p:nvGrpSpPr>
            <p:cNvPr id="546" name="Google Shape;546;p49"/>
            <p:cNvGrpSpPr/>
            <p:nvPr/>
          </p:nvGrpSpPr>
          <p:grpSpPr>
            <a:xfrm>
              <a:off x="-941672" y="273728"/>
              <a:ext cx="7262284" cy="1448494"/>
              <a:chOff x="-941672" y="273728"/>
              <a:chExt cx="7262284" cy="1448494"/>
            </a:xfrm>
          </p:grpSpPr>
          <p:pic>
            <p:nvPicPr>
              <p:cNvPr id="547" name="Google Shape;547;p49"/>
              <p:cNvPicPr preferRelativeResize="0"/>
              <p:nvPr/>
            </p:nvPicPr>
            <p:blipFill rotWithShape="1">
              <a:blip r:embed="rId3">
                <a:alphaModFix/>
              </a:blip>
              <a:srcRect b="0" l="0" r="0" t="0"/>
              <a:stretch/>
            </p:blipFill>
            <p:spPr>
              <a:xfrm>
                <a:off x="-941672" y="273728"/>
                <a:ext cx="7262284" cy="1448494"/>
              </a:xfrm>
              <a:prstGeom prst="rect">
                <a:avLst/>
              </a:prstGeom>
              <a:noFill/>
              <a:ln>
                <a:noFill/>
              </a:ln>
            </p:spPr>
          </p:pic>
          <p:pic>
            <p:nvPicPr>
              <p:cNvPr id="548" name="Google Shape;548;p49"/>
              <p:cNvPicPr preferRelativeResize="0"/>
              <p:nvPr/>
            </p:nvPicPr>
            <p:blipFill rotWithShape="1">
              <a:blip r:embed="rId4">
                <a:alphaModFix/>
              </a:blip>
              <a:srcRect b="0" l="0" r="0" t="0"/>
              <a:stretch/>
            </p:blipFill>
            <p:spPr>
              <a:xfrm>
                <a:off x="826626" y="588579"/>
                <a:ext cx="3631142" cy="724247"/>
              </a:xfrm>
              <a:prstGeom prst="rect">
                <a:avLst/>
              </a:prstGeom>
              <a:noFill/>
              <a:ln>
                <a:noFill/>
              </a:ln>
            </p:spPr>
          </p:pic>
        </p:grpSp>
        <p:pic>
          <p:nvPicPr>
            <p:cNvPr id="549" name="Google Shape;549;p49"/>
            <p:cNvPicPr preferRelativeResize="0"/>
            <p:nvPr/>
          </p:nvPicPr>
          <p:blipFill rotWithShape="1">
            <a:blip r:embed="rId5">
              <a:alphaModFix/>
            </a:blip>
            <a:srcRect b="0" l="0" r="0" t="0"/>
            <a:stretch/>
          </p:blipFill>
          <p:spPr>
            <a:xfrm>
              <a:off x="1026803" y="710875"/>
              <a:ext cx="3231504" cy="560176"/>
            </a:xfrm>
            <a:prstGeom prst="rect">
              <a:avLst/>
            </a:prstGeom>
            <a:noFill/>
            <a:ln>
              <a:noFill/>
            </a:ln>
          </p:spPr>
        </p:pic>
      </p:grpSp>
      <p:pic>
        <p:nvPicPr>
          <p:cNvPr id="550" name="Google Shape;550;p49"/>
          <p:cNvPicPr preferRelativeResize="0"/>
          <p:nvPr/>
        </p:nvPicPr>
        <p:blipFill rotWithShape="1">
          <a:blip r:embed="rId6">
            <a:alphaModFix/>
          </a:blip>
          <a:srcRect b="0" l="0" r="0" t="0"/>
          <a:stretch/>
        </p:blipFill>
        <p:spPr>
          <a:xfrm>
            <a:off x="254809" y="4785609"/>
            <a:ext cx="8633239" cy="30420"/>
          </a:xfrm>
          <a:prstGeom prst="rect">
            <a:avLst/>
          </a:prstGeom>
          <a:noFill/>
          <a:ln>
            <a:noFill/>
          </a:ln>
        </p:spPr>
      </p:pic>
      <p:pic>
        <p:nvPicPr>
          <p:cNvPr id="551" name="Google Shape;551;p49"/>
          <p:cNvPicPr preferRelativeResize="0"/>
          <p:nvPr/>
        </p:nvPicPr>
        <p:blipFill rotWithShape="1">
          <a:blip r:embed="rId7">
            <a:alphaModFix/>
          </a:blip>
          <a:srcRect b="0" l="0" r="0" t="0"/>
          <a:stretch/>
        </p:blipFill>
        <p:spPr>
          <a:xfrm>
            <a:off x="6774184" y="4838950"/>
            <a:ext cx="2203019" cy="177680"/>
          </a:xfrm>
          <a:prstGeom prst="rect">
            <a:avLst/>
          </a:prstGeom>
          <a:noFill/>
          <a:ln>
            <a:noFill/>
          </a:ln>
        </p:spPr>
      </p:pic>
      <p:pic>
        <p:nvPicPr>
          <p:cNvPr id="552" name="Google Shape;552;p49"/>
          <p:cNvPicPr preferRelativeResize="0"/>
          <p:nvPr/>
        </p:nvPicPr>
        <p:blipFill rotWithShape="1">
          <a:blip r:embed="rId8">
            <a:alphaModFix/>
          </a:blip>
          <a:srcRect b="0" l="0" r="0" t="0"/>
          <a:stretch/>
        </p:blipFill>
        <p:spPr>
          <a:xfrm>
            <a:off x="573544" y="1666048"/>
            <a:ext cx="4304856" cy="380942"/>
          </a:xfrm>
          <a:prstGeom prst="rect">
            <a:avLst/>
          </a:prstGeom>
          <a:noFill/>
          <a:ln>
            <a:noFill/>
          </a:ln>
        </p:spPr>
      </p:pic>
      <p:pic>
        <p:nvPicPr>
          <p:cNvPr id="553" name="Google Shape;553;p49"/>
          <p:cNvPicPr preferRelativeResize="0"/>
          <p:nvPr/>
        </p:nvPicPr>
        <p:blipFill rotWithShape="1">
          <a:blip r:embed="rId9">
            <a:alphaModFix/>
          </a:blip>
          <a:srcRect b="0" l="0" r="0" t="0"/>
          <a:stretch/>
        </p:blipFill>
        <p:spPr>
          <a:xfrm>
            <a:off x="5524632" y="330917"/>
            <a:ext cx="3363416" cy="4481023"/>
          </a:xfrm>
          <a:prstGeom prst="rect">
            <a:avLst/>
          </a:prstGeom>
          <a:noFill/>
          <a:ln>
            <a:noFill/>
          </a:ln>
        </p:spPr>
      </p:pic>
      <p:pic>
        <p:nvPicPr>
          <p:cNvPr id="554" name="Google Shape;554;p49"/>
          <p:cNvPicPr preferRelativeResize="0"/>
          <p:nvPr/>
        </p:nvPicPr>
        <p:blipFill rotWithShape="1">
          <a:blip r:embed="rId10">
            <a:alphaModFix/>
          </a:blip>
          <a:srcRect b="0" l="0" r="0" t="0"/>
          <a:stretch/>
        </p:blipFill>
        <p:spPr>
          <a:xfrm>
            <a:off x="7850640" y="604933"/>
            <a:ext cx="670714" cy="937475"/>
          </a:xfrm>
          <a:prstGeom prst="rect">
            <a:avLst/>
          </a:prstGeom>
          <a:noFill/>
          <a:ln>
            <a:noFill/>
          </a:ln>
        </p:spPr>
      </p:pic>
      <p:pic>
        <p:nvPicPr>
          <p:cNvPr id="555" name="Google Shape;555;p49"/>
          <p:cNvPicPr preferRelativeResize="0"/>
          <p:nvPr/>
        </p:nvPicPr>
        <p:blipFill rotWithShape="1">
          <a:blip r:embed="rId11">
            <a:alphaModFix/>
          </a:blip>
          <a:srcRect b="0" l="0" r="0" t="0"/>
          <a:stretch/>
        </p:blipFill>
        <p:spPr>
          <a:xfrm>
            <a:off x="857408" y="2226538"/>
            <a:ext cx="1055994" cy="1055994"/>
          </a:xfrm>
          <a:prstGeom prst="rect">
            <a:avLst/>
          </a:prstGeom>
          <a:noFill/>
          <a:ln>
            <a:noFill/>
          </a:ln>
        </p:spPr>
      </p:pic>
      <p:pic>
        <p:nvPicPr>
          <p:cNvPr id="556" name="Google Shape;556;p49"/>
          <p:cNvPicPr preferRelativeResize="0"/>
          <p:nvPr/>
        </p:nvPicPr>
        <p:blipFill rotWithShape="1">
          <a:blip r:embed="rId12">
            <a:alphaModFix/>
          </a:blip>
          <a:srcRect b="0" l="0" r="0" t="0"/>
          <a:stretch/>
        </p:blipFill>
        <p:spPr>
          <a:xfrm>
            <a:off x="2200218" y="2226538"/>
            <a:ext cx="1107525" cy="1107525"/>
          </a:xfrm>
          <a:prstGeom prst="rect">
            <a:avLst/>
          </a:prstGeom>
          <a:noFill/>
          <a:ln>
            <a:noFill/>
          </a:ln>
        </p:spPr>
      </p:pic>
      <p:pic>
        <p:nvPicPr>
          <p:cNvPr id="557" name="Google Shape;557;p49"/>
          <p:cNvPicPr preferRelativeResize="0"/>
          <p:nvPr/>
        </p:nvPicPr>
        <p:blipFill rotWithShape="1">
          <a:blip r:embed="rId13">
            <a:alphaModFix/>
          </a:blip>
          <a:srcRect b="0" l="0" r="0" t="0"/>
          <a:stretch/>
        </p:blipFill>
        <p:spPr>
          <a:xfrm>
            <a:off x="3442445" y="2256873"/>
            <a:ext cx="1286262" cy="995322"/>
          </a:xfrm>
          <a:prstGeom prst="rect">
            <a:avLst/>
          </a:prstGeom>
          <a:noFill/>
          <a:ln>
            <a:noFill/>
          </a:ln>
        </p:spPr>
      </p:pic>
      <p:pic>
        <p:nvPicPr>
          <p:cNvPr id="558" name="Google Shape;558;p49"/>
          <p:cNvPicPr preferRelativeResize="0"/>
          <p:nvPr/>
        </p:nvPicPr>
        <p:blipFill rotWithShape="1">
          <a:blip r:embed="rId14">
            <a:alphaModFix/>
          </a:blip>
          <a:srcRect b="0" l="0" r="0" t="0"/>
          <a:stretch/>
        </p:blipFill>
        <p:spPr>
          <a:xfrm>
            <a:off x="704377" y="3383277"/>
            <a:ext cx="987001" cy="304755"/>
          </a:xfrm>
          <a:prstGeom prst="rect">
            <a:avLst/>
          </a:prstGeom>
          <a:noFill/>
          <a:ln>
            <a:noFill/>
          </a:ln>
        </p:spPr>
      </p:pic>
      <p:pic>
        <p:nvPicPr>
          <p:cNvPr id="559" name="Google Shape;559;p49"/>
          <p:cNvPicPr preferRelativeResize="0"/>
          <p:nvPr/>
        </p:nvPicPr>
        <p:blipFill rotWithShape="1">
          <a:blip r:embed="rId15">
            <a:alphaModFix/>
          </a:blip>
          <a:srcRect b="0" l="0" r="0" t="0"/>
          <a:stretch/>
        </p:blipFill>
        <p:spPr>
          <a:xfrm>
            <a:off x="2137256" y="3383277"/>
            <a:ext cx="987001" cy="304755"/>
          </a:xfrm>
          <a:prstGeom prst="rect">
            <a:avLst/>
          </a:prstGeom>
          <a:noFill/>
          <a:ln>
            <a:noFill/>
          </a:ln>
        </p:spPr>
      </p:pic>
      <p:pic>
        <p:nvPicPr>
          <p:cNvPr id="560" name="Google Shape;560;p49"/>
          <p:cNvPicPr preferRelativeResize="0"/>
          <p:nvPr/>
        </p:nvPicPr>
        <p:blipFill rotWithShape="1">
          <a:blip r:embed="rId16">
            <a:alphaModFix/>
          </a:blip>
          <a:srcRect b="0" l="0" r="0" t="0"/>
          <a:stretch/>
        </p:blipFill>
        <p:spPr>
          <a:xfrm>
            <a:off x="3571705" y="3383277"/>
            <a:ext cx="987001" cy="3047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grpSp>
        <p:nvGrpSpPr>
          <p:cNvPr id="565" name="Google Shape;565;p50"/>
          <p:cNvGrpSpPr/>
          <p:nvPr/>
        </p:nvGrpSpPr>
        <p:grpSpPr>
          <a:xfrm>
            <a:off x="4084994" y="989379"/>
            <a:ext cx="3765646" cy="1240679"/>
            <a:chOff x="8169988" y="1978758"/>
            <a:chExt cx="7531293" cy="2481358"/>
          </a:xfrm>
        </p:grpSpPr>
        <p:pic>
          <p:nvPicPr>
            <p:cNvPr id="566" name="Google Shape;566;p50"/>
            <p:cNvPicPr preferRelativeResize="0"/>
            <p:nvPr/>
          </p:nvPicPr>
          <p:blipFill rotWithShape="1">
            <a:blip r:embed="rId3">
              <a:alphaModFix/>
            </a:blip>
            <a:srcRect b="0" l="0" r="0" t="0"/>
            <a:stretch/>
          </p:blipFill>
          <p:spPr>
            <a:xfrm rot="5400000">
              <a:off x="10694956" y="-546209"/>
              <a:ext cx="2481358" cy="7531293"/>
            </a:xfrm>
            <a:prstGeom prst="rect">
              <a:avLst/>
            </a:prstGeom>
            <a:noFill/>
            <a:ln>
              <a:noFill/>
            </a:ln>
          </p:spPr>
        </p:pic>
        <p:pic>
          <p:nvPicPr>
            <p:cNvPr id="567" name="Google Shape;567;p50"/>
            <p:cNvPicPr preferRelativeResize="0"/>
            <p:nvPr/>
          </p:nvPicPr>
          <p:blipFill rotWithShape="1">
            <a:blip r:embed="rId4">
              <a:alphaModFix/>
            </a:blip>
            <a:srcRect b="0" l="0" r="0" t="0"/>
            <a:stretch/>
          </p:blipFill>
          <p:spPr>
            <a:xfrm rot="5400000">
              <a:off x="10724074" y="-507972"/>
              <a:ext cx="2408227" cy="7450948"/>
            </a:xfrm>
            <a:prstGeom prst="rect">
              <a:avLst/>
            </a:prstGeom>
            <a:noFill/>
            <a:ln>
              <a:noFill/>
            </a:ln>
          </p:spPr>
        </p:pic>
      </p:grpSp>
      <p:pic>
        <p:nvPicPr>
          <p:cNvPr id="568" name="Google Shape;568;p50"/>
          <p:cNvPicPr preferRelativeResize="0"/>
          <p:nvPr/>
        </p:nvPicPr>
        <p:blipFill rotWithShape="1">
          <a:blip r:embed="rId5">
            <a:alphaModFix/>
          </a:blip>
          <a:srcRect b="0" l="0" r="0" t="0"/>
          <a:stretch/>
        </p:blipFill>
        <p:spPr>
          <a:xfrm rot="960000">
            <a:off x="6066431" y="2172994"/>
            <a:ext cx="2066299" cy="161746"/>
          </a:xfrm>
          <a:prstGeom prst="rect">
            <a:avLst/>
          </a:prstGeom>
          <a:noFill/>
          <a:ln>
            <a:noFill/>
          </a:ln>
        </p:spPr>
      </p:pic>
      <p:pic>
        <p:nvPicPr>
          <p:cNvPr id="569" name="Google Shape;569;p50"/>
          <p:cNvPicPr preferRelativeResize="0"/>
          <p:nvPr/>
        </p:nvPicPr>
        <p:blipFill rotWithShape="1">
          <a:blip r:embed="rId6">
            <a:alphaModFix/>
          </a:blip>
          <a:srcRect b="0" l="0" r="0" t="0"/>
          <a:stretch/>
        </p:blipFill>
        <p:spPr>
          <a:xfrm rot="-1740000">
            <a:off x="3130444" y="2149185"/>
            <a:ext cx="1370881" cy="161746"/>
          </a:xfrm>
          <a:prstGeom prst="rect">
            <a:avLst/>
          </a:prstGeom>
          <a:noFill/>
          <a:ln>
            <a:noFill/>
          </a:ln>
        </p:spPr>
      </p:pic>
      <p:grpSp>
        <p:nvGrpSpPr>
          <p:cNvPr id="570" name="Google Shape;570;p50"/>
          <p:cNvGrpSpPr/>
          <p:nvPr/>
        </p:nvGrpSpPr>
        <p:grpSpPr>
          <a:xfrm>
            <a:off x="-470836" y="136864"/>
            <a:ext cx="3631142" cy="724247"/>
            <a:chOff x="-941672" y="273728"/>
            <a:chExt cx="7262284" cy="1448494"/>
          </a:xfrm>
        </p:grpSpPr>
        <p:grpSp>
          <p:nvGrpSpPr>
            <p:cNvPr id="571" name="Google Shape;571;p50"/>
            <p:cNvGrpSpPr/>
            <p:nvPr/>
          </p:nvGrpSpPr>
          <p:grpSpPr>
            <a:xfrm>
              <a:off x="-941672" y="273728"/>
              <a:ext cx="7262284" cy="1448494"/>
              <a:chOff x="-941672" y="273728"/>
              <a:chExt cx="7262284" cy="1448494"/>
            </a:xfrm>
          </p:grpSpPr>
          <p:pic>
            <p:nvPicPr>
              <p:cNvPr id="572" name="Google Shape;572;p50"/>
              <p:cNvPicPr preferRelativeResize="0"/>
              <p:nvPr/>
            </p:nvPicPr>
            <p:blipFill rotWithShape="1">
              <a:blip r:embed="rId7">
                <a:alphaModFix/>
              </a:blip>
              <a:srcRect b="0" l="0" r="0" t="0"/>
              <a:stretch/>
            </p:blipFill>
            <p:spPr>
              <a:xfrm>
                <a:off x="-941672" y="273728"/>
                <a:ext cx="7262284" cy="1448494"/>
              </a:xfrm>
              <a:prstGeom prst="rect">
                <a:avLst/>
              </a:prstGeom>
              <a:noFill/>
              <a:ln>
                <a:noFill/>
              </a:ln>
            </p:spPr>
          </p:pic>
          <p:pic>
            <p:nvPicPr>
              <p:cNvPr id="573" name="Google Shape;573;p50"/>
              <p:cNvPicPr preferRelativeResize="0"/>
              <p:nvPr/>
            </p:nvPicPr>
            <p:blipFill rotWithShape="1">
              <a:blip r:embed="rId8">
                <a:alphaModFix/>
              </a:blip>
              <a:srcRect b="0" l="0" r="0" t="0"/>
              <a:stretch/>
            </p:blipFill>
            <p:spPr>
              <a:xfrm>
                <a:off x="826626" y="588579"/>
                <a:ext cx="3631142" cy="724247"/>
              </a:xfrm>
              <a:prstGeom prst="rect">
                <a:avLst/>
              </a:prstGeom>
              <a:noFill/>
              <a:ln>
                <a:noFill/>
              </a:ln>
            </p:spPr>
          </p:pic>
        </p:grpSp>
        <p:pic>
          <p:nvPicPr>
            <p:cNvPr id="574" name="Google Shape;574;p50"/>
            <p:cNvPicPr preferRelativeResize="0"/>
            <p:nvPr/>
          </p:nvPicPr>
          <p:blipFill rotWithShape="1">
            <a:blip r:embed="rId9">
              <a:alphaModFix/>
            </a:blip>
            <a:srcRect b="0" l="0" r="0" t="0"/>
            <a:stretch/>
          </p:blipFill>
          <p:spPr>
            <a:xfrm>
              <a:off x="1026803" y="710875"/>
              <a:ext cx="3231504" cy="560176"/>
            </a:xfrm>
            <a:prstGeom prst="rect">
              <a:avLst/>
            </a:prstGeom>
            <a:noFill/>
            <a:ln>
              <a:noFill/>
            </a:ln>
          </p:spPr>
        </p:pic>
      </p:grpSp>
      <p:pic>
        <p:nvPicPr>
          <p:cNvPr id="575" name="Google Shape;575;p50"/>
          <p:cNvPicPr preferRelativeResize="0"/>
          <p:nvPr/>
        </p:nvPicPr>
        <p:blipFill rotWithShape="1">
          <a:blip r:embed="rId10">
            <a:alphaModFix/>
          </a:blip>
          <a:srcRect b="0" l="0" r="0" t="0"/>
          <a:stretch/>
        </p:blipFill>
        <p:spPr>
          <a:xfrm>
            <a:off x="254809" y="4785609"/>
            <a:ext cx="8633239" cy="30420"/>
          </a:xfrm>
          <a:prstGeom prst="rect">
            <a:avLst/>
          </a:prstGeom>
          <a:noFill/>
          <a:ln>
            <a:noFill/>
          </a:ln>
        </p:spPr>
      </p:pic>
      <p:pic>
        <p:nvPicPr>
          <p:cNvPr id="576" name="Google Shape;576;p50"/>
          <p:cNvPicPr preferRelativeResize="0"/>
          <p:nvPr/>
        </p:nvPicPr>
        <p:blipFill rotWithShape="1">
          <a:blip r:embed="rId11">
            <a:alphaModFix/>
          </a:blip>
          <a:srcRect b="0" l="0" r="0" t="0"/>
          <a:stretch/>
        </p:blipFill>
        <p:spPr>
          <a:xfrm>
            <a:off x="6774184" y="4838950"/>
            <a:ext cx="2203019" cy="177680"/>
          </a:xfrm>
          <a:prstGeom prst="rect">
            <a:avLst/>
          </a:prstGeom>
          <a:noFill/>
          <a:ln>
            <a:noFill/>
          </a:ln>
        </p:spPr>
      </p:pic>
      <p:grpSp>
        <p:nvGrpSpPr>
          <p:cNvPr id="577" name="Google Shape;577;p50"/>
          <p:cNvGrpSpPr/>
          <p:nvPr/>
        </p:nvGrpSpPr>
        <p:grpSpPr>
          <a:xfrm>
            <a:off x="2908722" y="2412984"/>
            <a:ext cx="5426230" cy="2137289"/>
            <a:chOff x="5817444" y="4825968"/>
            <a:chExt cx="10852461" cy="4274578"/>
          </a:xfrm>
        </p:grpSpPr>
        <p:pic>
          <p:nvPicPr>
            <p:cNvPr id="578" name="Google Shape;578;p50"/>
            <p:cNvPicPr preferRelativeResize="0"/>
            <p:nvPr/>
          </p:nvPicPr>
          <p:blipFill rotWithShape="1">
            <a:blip r:embed="rId12">
              <a:alphaModFix/>
            </a:blip>
            <a:srcRect b="0" l="0" r="0" t="0"/>
            <a:stretch/>
          </p:blipFill>
          <p:spPr>
            <a:xfrm>
              <a:off x="5817444" y="4825968"/>
              <a:ext cx="10852461" cy="4274578"/>
            </a:xfrm>
            <a:prstGeom prst="rect">
              <a:avLst/>
            </a:prstGeom>
            <a:noFill/>
            <a:ln>
              <a:noFill/>
            </a:ln>
          </p:spPr>
        </p:pic>
        <p:pic>
          <p:nvPicPr>
            <p:cNvPr id="579" name="Google Shape;579;p50"/>
            <p:cNvPicPr preferRelativeResize="0"/>
            <p:nvPr/>
          </p:nvPicPr>
          <p:blipFill rotWithShape="1">
            <a:blip r:embed="rId13">
              <a:alphaModFix/>
            </a:blip>
            <a:srcRect b="0" l="0" r="0" t="0"/>
            <a:stretch/>
          </p:blipFill>
          <p:spPr>
            <a:xfrm>
              <a:off x="6788934" y="5364791"/>
              <a:ext cx="8909482" cy="3196932"/>
            </a:xfrm>
            <a:prstGeom prst="rect">
              <a:avLst/>
            </a:prstGeom>
            <a:noFill/>
            <a:ln>
              <a:noFill/>
            </a:ln>
          </p:spPr>
        </p:pic>
      </p:grpSp>
      <p:pic>
        <p:nvPicPr>
          <p:cNvPr id="580" name="Google Shape;580;p50"/>
          <p:cNvPicPr preferRelativeResize="0"/>
          <p:nvPr/>
        </p:nvPicPr>
        <p:blipFill rotWithShape="1">
          <a:blip r:embed="rId14">
            <a:alphaModFix/>
          </a:blip>
          <a:srcRect b="0" l="0" r="0" t="0"/>
          <a:stretch/>
        </p:blipFill>
        <p:spPr>
          <a:xfrm>
            <a:off x="2105821" y="1432655"/>
            <a:ext cx="1743397" cy="354128"/>
          </a:xfrm>
          <a:prstGeom prst="rect">
            <a:avLst/>
          </a:prstGeom>
          <a:noFill/>
          <a:ln>
            <a:noFill/>
          </a:ln>
        </p:spPr>
      </p:pic>
      <p:grpSp>
        <p:nvGrpSpPr>
          <p:cNvPr id="581" name="Google Shape;581;p50"/>
          <p:cNvGrpSpPr/>
          <p:nvPr/>
        </p:nvGrpSpPr>
        <p:grpSpPr>
          <a:xfrm>
            <a:off x="652541" y="979855"/>
            <a:ext cx="1137682" cy="1240679"/>
            <a:chOff x="1305081" y="1959711"/>
            <a:chExt cx="2275363" cy="2481358"/>
          </a:xfrm>
        </p:grpSpPr>
        <p:pic>
          <p:nvPicPr>
            <p:cNvPr id="582" name="Google Shape;582;p50"/>
            <p:cNvPicPr preferRelativeResize="0"/>
            <p:nvPr/>
          </p:nvPicPr>
          <p:blipFill rotWithShape="1">
            <a:blip r:embed="rId15">
              <a:alphaModFix/>
            </a:blip>
            <a:srcRect b="0" l="0" r="0" t="0"/>
            <a:stretch/>
          </p:blipFill>
          <p:spPr>
            <a:xfrm rot="5400000">
              <a:off x="1202084" y="2062708"/>
              <a:ext cx="2481358" cy="2275363"/>
            </a:xfrm>
            <a:prstGeom prst="rect">
              <a:avLst/>
            </a:prstGeom>
            <a:noFill/>
            <a:ln>
              <a:noFill/>
            </a:ln>
          </p:spPr>
        </p:pic>
        <p:pic>
          <p:nvPicPr>
            <p:cNvPr id="583" name="Google Shape;583;p50"/>
            <p:cNvPicPr preferRelativeResize="0"/>
            <p:nvPr/>
          </p:nvPicPr>
          <p:blipFill rotWithShape="1">
            <a:blip r:embed="rId16">
              <a:alphaModFix/>
            </a:blip>
            <a:srcRect b="0" l="0" r="0" t="0"/>
            <a:stretch/>
          </p:blipFill>
          <p:spPr>
            <a:xfrm rot="5400000">
              <a:off x="1241053" y="2110142"/>
              <a:ext cx="2408227" cy="2176624"/>
            </a:xfrm>
            <a:prstGeom prst="rect">
              <a:avLst/>
            </a:prstGeom>
            <a:noFill/>
            <a:ln>
              <a:noFill/>
            </a:ln>
          </p:spPr>
        </p:pic>
        <p:grpSp>
          <p:nvGrpSpPr>
            <p:cNvPr id="584" name="Google Shape;584;p50"/>
            <p:cNvGrpSpPr/>
            <p:nvPr/>
          </p:nvGrpSpPr>
          <p:grpSpPr>
            <a:xfrm>
              <a:off x="1517053" y="2155228"/>
              <a:ext cx="1851420" cy="649516"/>
              <a:chOff x="1517053" y="2155228"/>
              <a:chExt cx="1851420" cy="649516"/>
            </a:xfrm>
          </p:grpSpPr>
          <p:pic>
            <p:nvPicPr>
              <p:cNvPr id="585" name="Google Shape;585;p50"/>
              <p:cNvPicPr preferRelativeResize="0"/>
              <p:nvPr/>
            </p:nvPicPr>
            <p:blipFill rotWithShape="1">
              <a:blip r:embed="rId17">
                <a:alphaModFix/>
              </a:blip>
              <a:srcRect b="0" l="0" r="0" t="0"/>
              <a:stretch/>
            </p:blipFill>
            <p:spPr>
              <a:xfrm>
                <a:off x="1517053" y="2155228"/>
                <a:ext cx="1851420" cy="649516"/>
              </a:xfrm>
              <a:prstGeom prst="rect">
                <a:avLst/>
              </a:prstGeom>
              <a:noFill/>
              <a:ln>
                <a:noFill/>
              </a:ln>
            </p:spPr>
          </p:pic>
          <p:pic>
            <p:nvPicPr>
              <p:cNvPr id="586" name="Google Shape;586;p50"/>
              <p:cNvPicPr preferRelativeResize="0"/>
              <p:nvPr/>
            </p:nvPicPr>
            <p:blipFill rotWithShape="1">
              <a:blip r:embed="rId18">
                <a:alphaModFix/>
              </a:blip>
              <a:srcRect b="0" l="0" r="0" t="0"/>
              <a:stretch/>
            </p:blipFill>
            <p:spPr>
              <a:xfrm>
                <a:off x="1610589" y="2245623"/>
                <a:ext cx="1485776" cy="546947"/>
              </a:xfrm>
              <a:prstGeom prst="rect">
                <a:avLst/>
              </a:prstGeom>
              <a:noFill/>
              <a:ln>
                <a:noFill/>
              </a:ln>
            </p:spPr>
          </p:pic>
        </p:grpSp>
        <p:grpSp>
          <p:nvGrpSpPr>
            <p:cNvPr id="587" name="Google Shape;587;p50"/>
            <p:cNvGrpSpPr/>
            <p:nvPr/>
          </p:nvGrpSpPr>
          <p:grpSpPr>
            <a:xfrm>
              <a:off x="1517053" y="2889955"/>
              <a:ext cx="1851420" cy="649516"/>
              <a:chOff x="1517053" y="2889955"/>
              <a:chExt cx="1851420" cy="649516"/>
            </a:xfrm>
          </p:grpSpPr>
          <p:pic>
            <p:nvPicPr>
              <p:cNvPr id="588" name="Google Shape;588;p50"/>
              <p:cNvPicPr preferRelativeResize="0"/>
              <p:nvPr/>
            </p:nvPicPr>
            <p:blipFill rotWithShape="1">
              <a:blip r:embed="rId19">
                <a:alphaModFix/>
              </a:blip>
              <a:srcRect b="0" l="0" r="0" t="0"/>
              <a:stretch/>
            </p:blipFill>
            <p:spPr>
              <a:xfrm>
                <a:off x="1517053" y="2889955"/>
                <a:ext cx="1851420" cy="649516"/>
              </a:xfrm>
              <a:prstGeom prst="rect">
                <a:avLst/>
              </a:prstGeom>
              <a:noFill/>
              <a:ln>
                <a:noFill/>
              </a:ln>
            </p:spPr>
          </p:pic>
          <p:pic>
            <p:nvPicPr>
              <p:cNvPr id="589" name="Google Shape;589;p50"/>
              <p:cNvPicPr preferRelativeResize="0"/>
              <p:nvPr/>
            </p:nvPicPr>
            <p:blipFill rotWithShape="1">
              <a:blip r:embed="rId20">
                <a:alphaModFix/>
              </a:blip>
              <a:srcRect b="0" l="0" r="0" t="0"/>
              <a:stretch/>
            </p:blipFill>
            <p:spPr>
              <a:xfrm>
                <a:off x="1610591" y="2980347"/>
                <a:ext cx="1485776" cy="548657"/>
              </a:xfrm>
              <a:prstGeom prst="rect">
                <a:avLst/>
              </a:prstGeom>
              <a:noFill/>
              <a:ln>
                <a:noFill/>
              </a:ln>
            </p:spPr>
          </p:pic>
        </p:grpSp>
        <p:grpSp>
          <p:nvGrpSpPr>
            <p:cNvPr id="590" name="Google Shape;590;p50"/>
            <p:cNvGrpSpPr/>
            <p:nvPr/>
          </p:nvGrpSpPr>
          <p:grpSpPr>
            <a:xfrm>
              <a:off x="1517053" y="3626320"/>
              <a:ext cx="1851420" cy="649516"/>
              <a:chOff x="1517053" y="3626320"/>
              <a:chExt cx="1851420" cy="649516"/>
            </a:xfrm>
          </p:grpSpPr>
          <p:pic>
            <p:nvPicPr>
              <p:cNvPr id="591" name="Google Shape;591;p50"/>
              <p:cNvPicPr preferRelativeResize="0"/>
              <p:nvPr/>
            </p:nvPicPr>
            <p:blipFill rotWithShape="1">
              <a:blip r:embed="rId21">
                <a:alphaModFix/>
              </a:blip>
              <a:srcRect b="0" l="0" r="0" t="0"/>
              <a:stretch/>
            </p:blipFill>
            <p:spPr>
              <a:xfrm>
                <a:off x="1517053" y="3626320"/>
                <a:ext cx="1851420" cy="649516"/>
              </a:xfrm>
              <a:prstGeom prst="rect">
                <a:avLst/>
              </a:prstGeom>
              <a:noFill/>
              <a:ln>
                <a:noFill/>
              </a:ln>
            </p:spPr>
          </p:pic>
          <p:pic>
            <p:nvPicPr>
              <p:cNvPr id="592" name="Google Shape;592;p50"/>
              <p:cNvPicPr preferRelativeResize="0"/>
              <p:nvPr/>
            </p:nvPicPr>
            <p:blipFill rotWithShape="1">
              <a:blip r:embed="rId22">
                <a:alphaModFix/>
              </a:blip>
              <a:srcRect b="0" l="0" r="0" t="0"/>
              <a:stretch/>
            </p:blipFill>
            <p:spPr>
              <a:xfrm>
                <a:off x="1610591" y="3716719"/>
                <a:ext cx="1362713" cy="548657"/>
              </a:xfrm>
              <a:prstGeom prst="rect">
                <a:avLst/>
              </a:prstGeom>
              <a:noFill/>
              <a:ln>
                <a:noFill/>
              </a:ln>
            </p:spPr>
          </p:pic>
        </p:grpSp>
      </p:grpSp>
      <p:pic>
        <p:nvPicPr>
          <p:cNvPr id="593" name="Google Shape;593;p50"/>
          <p:cNvPicPr preferRelativeResize="0"/>
          <p:nvPr/>
        </p:nvPicPr>
        <p:blipFill rotWithShape="1">
          <a:blip r:embed="rId23">
            <a:alphaModFix/>
          </a:blip>
          <a:srcRect b="0" l="0" r="0" t="0"/>
          <a:stretch/>
        </p:blipFill>
        <p:spPr>
          <a:xfrm>
            <a:off x="4254827" y="1180084"/>
            <a:ext cx="2035143" cy="878317"/>
          </a:xfrm>
          <a:prstGeom prst="rect">
            <a:avLst/>
          </a:prstGeom>
          <a:noFill/>
          <a:ln>
            <a:noFill/>
          </a:ln>
        </p:spPr>
      </p:pic>
      <p:pic>
        <p:nvPicPr>
          <p:cNvPr id="594" name="Google Shape;594;p50"/>
          <p:cNvPicPr preferRelativeResize="0"/>
          <p:nvPr/>
        </p:nvPicPr>
        <p:blipFill rotWithShape="1">
          <a:blip r:embed="rId24">
            <a:alphaModFix/>
          </a:blip>
          <a:srcRect b="0" l="0" r="0" t="0"/>
          <a:stretch/>
        </p:blipFill>
        <p:spPr>
          <a:xfrm>
            <a:off x="4237019" y="1248647"/>
            <a:ext cx="812875" cy="237430"/>
          </a:xfrm>
          <a:prstGeom prst="rect">
            <a:avLst/>
          </a:prstGeom>
          <a:noFill/>
          <a:ln>
            <a:noFill/>
          </a:ln>
        </p:spPr>
      </p:pic>
      <p:pic>
        <p:nvPicPr>
          <p:cNvPr id="595" name="Google Shape;595;p50"/>
          <p:cNvPicPr preferRelativeResize="0"/>
          <p:nvPr/>
        </p:nvPicPr>
        <p:blipFill rotWithShape="1">
          <a:blip r:embed="rId25">
            <a:alphaModFix/>
          </a:blip>
          <a:srcRect b="0" l="0" r="0" t="0"/>
          <a:stretch/>
        </p:blipFill>
        <p:spPr>
          <a:xfrm>
            <a:off x="6787509" y="1170561"/>
            <a:ext cx="884480" cy="878317"/>
          </a:xfrm>
          <a:prstGeom prst="rect">
            <a:avLst/>
          </a:prstGeom>
          <a:noFill/>
          <a:ln>
            <a:noFill/>
          </a:ln>
        </p:spPr>
      </p:pic>
      <p:pic>
        <p:nvPicPr>
          <p:cNvPr id="596" name="Google Shape;596;p50"/>
          <p:cNvPicPr preferRelativeResize="0"/>
          <p:nvPr/>
        </p:nvPicPr>
        <p:blipFill rotWithShape="1">
          <a:blip r:embed="rId26">
            <a:alphaModFix/>
          </a:blip>
          <a:srcRect b="0" l="0" r="0" t="0"/>
          <a:stretch/>
        </p:blipFill>
        <p:spPr>
          <a:xfrm>
            <a:off x="85182" y="771791"/>
            <a:ext cx="1921381" cy="228566"/>
          </a:xfrm>
          <a:prstGeom prst="rect">
            <a:avLst/>
          </a:prstGeom>
          <a:noFill/>
          <a:ln>
            <a:noFill/>
          </a:ln>
        </p:spPr>
      </p:pic>
      <p:pic>
        <p:nvPicPr>
          <p:cNvPr id="597" name="Google Shape;597;p50"/>
          <p:cNvPicPr preferRelativeResize="0"/>
          <p:nvPr/>
        </p:nvPicPr>
        <p:blipFill rotWithShape="1">
          <a:blip r:embed="rId27">
            <a:alphaModFix/>
          </a:blip>
          <a:srcRect b="0" l="0" r="0" t="0"/>
          <a:stretch/>
        </p:blipFill>
        <p:spPr>
          <a:xfrm>
            <a:off x="3643211" y="771791"/>
            <a:ext cx="1792985" cy="228566"/>
          </a:xfrm>
          <a:prstGeom prst="rect">
            <a:avLst/>
          </a:prstGeom>
          <a:noFill/>
          <a:ln>
            <a:noFill/>
          </a:ln>
        </p:spPr>
      </p:pic>
      <p:pic>
        <p:nvPicPr>
          <p:cNvPr id="598" name="Google Shape;598;p50"/>
          <p:cNvPicPr preferRelativeResize="0"/>
          <p:nvPr/>
        </p:nvPicPr>
        <p:blipFill rotWithShape="1">
          <a:blip r:embed="rId28">
            <a:alphaModFix/>
          </a:blip>
          <a:srcRect b="0" l="0" r="0" t="0"/>
          <a:stretch/>
        </p:blipFill>
        <p:spPr>
          <a:xfrm>
            <a:off x="6750655" y="1248646"/>
            <a:ext cx="734760" cy="237430"/>
          </a:xfrm>
          <a:prstGeom prst="rect">
            <a:avLst/>
          </a:prstGeom>
          <a:noFill/>
          <a:ln>
            <a:noFill/>
          </a:ln>
        </p:spPr>
      </p:pic>
      <p:pic>
        <p:nvPicPr>
          <p:cNvPr id="599" name="Google Shape;599;p50"/>
          <p:cNvPicPr preferRelativeResize="0"/>
          <p:nvPr/>
        </p:nvPicPr>
        <p:blipFill rotWithShape="1">
          <a:blip r:embed="rId29">
            <a:alphaModFix/>
          </a:blip>
          <a:srcRect b="0" l="0" r="0" t="0"/>
          <a:stretch/>
        </p:blipFill>
        <p:spPr>
          <a:xfrm>
            <a:off x="6754024" y="1581646"/>
            <a:ext cx="793525" cy="237430"/>
          </a:xfrm>
          <a:prstGeom prst="rect">
            <a:avLst/>
          </a:prstGeom>
          <a:noFill/>
          <a:ln>
            <a:noFill/>
          </a:ln>
        </p:spPr>
      </p:pic>
      <p:grpSp>
        <p:nvGrpSpPr>
          <p:cNvPr id="600" name="Google Shape;600;p50"/>
          <p:cNvGrpSpPr/>
          <p:nvPr/>
        </p:nvGrpSpPr>
        <p:grpSpPr>
          <a:xfrm>
            <a:off x="1673016" y="1114753"/>
            <a:ext cx="404234" cy="982147"/>
            <a:chOff x="3346032" y="2229505"/>
            <a:chExt cx="808468" cy="1964294"/>
          </a:xfrm>
        </p:grpSpPr>
        <p:pic>
          <p:nvPicPr>
            <p:cNvPr id="601" name="Google Shape;601;p50"/>
            <p:cNvPicPr preferRelativeResize="0"/>
            <p:nvPr/>
          </p:nvPicPr>
          <p:blipFill rotWithShape="1">
            <a:blip r:embed="rId30">
              <a:alphaModFix/>
            </a:blip>
            <a:srcRect b="0" l="0" r="0" t="0"/>
            <a:stretch/>
          </p:blipFill>
          <p:spPr>
            <a:xfrm>
              <a:off x="3352381" y="2986714"/>
              <a:ext cx="802119" cy="469604"/>
            </a:xfrm>
            <a:prstGeom prst="rect">
              <a:avLst/>
            </a:prstGeom>
            <a:noFill/>
            <a:ln>
              <a:noFill/>
            </a:ln>
          </p:spPr>
        </p:pic>
        <p:pic>
          <p:nvPicPr>
            <p:cNvPr id="602" name="Google Shape;602;p50"/>
            <p:cNvPicPr preferRelativeResize="0"/>
            <p:nvPr/>
          </p:nvPicPr>
          <p:blipFill rotWithShape="1">
            <a:blip r:embed="rId31">
              <a:alphaModFix/>
            </a:blip>
            <a:srcRect b="0" l="0" r="0" t="0"/>
            <a:stretch/>
          </p:blipFill>
          <p:spPr>
            <a:xfrm>
              <a:off x="3352381" y="3724195"/>
              <a:ext cx="802119" cy="469604"/>
            </a:xfrm>
            <a:prstGeom prst="rect">
              <a:avLst/>
            </a:prstGeom>
            <a:noFill/>
            <a:ln>
              <a:noFill/>
            </a:ln>
          </p:spPr>
        </p:pic>
        <p:pic>
          <p:nvPicPr>
            <p:cNvPr id="603" name="Google Shape;603;p50"/>
            <p:cNvPicPr preferRelativeResize="0"/>
            <p:nvPr/>
          </p:nvPicPr>
          <p:blipFill rotWithShape="1">
            <a:blip r:embed="rId32">
              <a:alphaModFix/>
            </a:blip>
            <a:srcRect b="0" l="0" r="0" t="0"/>
            <a:stretch/>
          </p:blipFill>
          <p:spPr>
            <a:xfrm>
              <a:off x="3346032" y="2229505"/>
              <a:ext cx="802119" cy="469604"/>
            </a:xfrm>
            <a:prstGeom prst="rect">
              <a:avLst/>
            </a:prstGeom>
            <a:noFill/>
            <a:ln>
              <a:noFill/>
            </a:ln>
          </p:spPr>
        </p:pic>
      </p:grpSp>
      <p:pic>
        <p:nvPicPr>
          <p:cNvPr id="604" name="Google Shape;604;p50"/>
          <p:cNvPicPr preferRelativeResize="0"/>
          <p:nvPr/>
        </p:nvPicPr>
        <p:blipFill rotWithShape="1">
          <a:blip r:embed="rId33">
            <a:alphaModFix/>
          </a:blip>
          <a:srcRect b="0" l="0" r="0" t="0"/>
          <a:stretch/>
        </p:blipFill>
        <p:spPr>
          <a:xfrm>
            <a:off x="3779377" y="1497250"/>
            <a:ext cx="432806" cy="234802"/>
          </a:xfrm>
          <a:prstGeom prst="rect">
            <a:avLst/>
          </a:prstGeom>
          <a:noFill/>
          <a:ln>
            <a:noFill/>
          </a:ln>
        </p:spPr>
      </p:pic>
      <p:pic>
        <p:nvPicPr>
          <p:cNvPr id="605" name="Google Shape;605;p50"/>
          <p:cNvPicPr preferRelativeResize="0"/>
          <p:nvPr/>
        </p:nvPicPr>
        <p:blipFill rotWithShape="1">
          <a:blip r:embed="rId34">
            <a:alphaModFix/>
          </a:blip>
          <a:srcRect b="0" l="0" r="0" t="0"/>
          <a:stretch/>
        </p:blipFill>
        <p:spPr>
          <a:xfrm>
            <a:off x="3780952" y="1208655"/>
            <a:ext cx="432818" cy="234802"/>
          </a:xfrm>
          <a:prstGeom prst="rect">
            <a:avLst/>
          </a:prstGeom>
          <a:noFill/>
          <a:ln>
            <a:noFill/>
          </a:ln>
        </p:spPr>
      </p:pic>
      <p:pic>
        <p:nvPicPr>
          <p:cNvPr id="606" name="Google Shape;606;p50"/>
          <p:cNvPicPr preferRelativeResize="0"/>
          <p:nvPr/>
        </p:nvPicPr>
        <p:blipFill rotWithShape="1">
          <a:blip r:embed="rId35">
            <a:alphaModFix/>
          </a:blip>
          <a:srcRect b="0" l="0" r="0" t="0"/>
          <a:stretch/>
        </p:blipFill>
        <p:spPr>
          <a:xfrm>
            <a:off x="3779377" y="1786782"/>
            <a:ext cx="432818" cy="234802"/>
          </a:xfrm>
          <a:prstGeom prst="rect">
            <a:avLst/>
          </a:prstGeom>
          <a:noFill/>
          <a:ln>
            <a:noFill/>
          </a:ln>
        </p:spPr>
      </p:pic>
      <p:pic>
        <p:nvPicPr>
          <p:cNvPr id="607" name="Google Shape;607;p50"/>
          <p:cNvPicPr preferRelativeResize="0"/>
          <p:nvPr/>
        </p:nvPicPr>
        <p:blipFill rotWithShape="1">
          <a:blip r:embed="rId36">
            <a:alphaModFix/>
          </a:blip>
          <a:srcRect b="0" l="0" r="0" t="0"/>
          <a:stretch/>
        </p:blipFill>
        <p:spPr>
          <a:xfrm>
            <a:off x="6330882" y="1489798"/>
            <a:ext cx="432818" cy="234802"/>
          </a:xfrm>
          <a:prstGeom prst="rect">
            <a:avLst/>
          </a:prstGeom>
          <a:noFill/>
          <a:ln>
            <a:noFill/>
          </a:ln>
        </p:spPr>
      </p:pic>
      <p:sp>
        <p:nvSpPr>
          <p:cNvPr id="608" name="Google Shape;608;p50"/>
          <p:cNvSpPr txBox="1"/>
          <p:nvPr/>
        </p:nvSpPr>
        <p:spPr>
          <a:xfrm>
            <a:off x="4295075" y="1443450"/>
            <a:ext cx="1954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900">
                <a:solidFill>
                  <a:srgbClr val="888888"/>
                </a:solidFill>
                <a:latin typeface="Dotum"/>
                <a:ea typeface="Dotum"/>
                <a:cs typeface="Dotum"/>
                <a:sym typeface="Dotum"/>
              </a:rPr>
              <a:t>앉아있다, 누워있다, 비어있다</a:t>
            </a:r>
            <a:endParaRPr b="1" sz="900">
              <a:solidFill>
                <a:srgbClr val="888888"/>
              </a:solidFill>
              <a:latin typeface="Dotum"/>
              <a:ea typeface="Dotum"/>
              <a:cs typeface="Dotum"/>
              <a:sym typeface="Dotum"/>
            </a:endParaRPr>
          </a:p>
          <a:p>
            <a:pPr indent="0" lvl="0" marL="0" rtl="0" algn="ctr">
              <a:spcBef>
                <a:spcPts val="0"/>
              </a:spcBef>
              <a:spcAft>
                <a:spcPts val="0"/>
              </a:spcAft>
              <a:buNone/>
            </a:pPr>
            <a:r>
              <a:rPr b="1" lang="ko" sz="900">
                <a:solidFill>
                  <a:srgbClr val="888888"/>
                </a:solidFill>
                <a:latin typeface="Dotum"/>
                <a:ea typeface="Dotum"/>
                <a:cs typeface="Dotum"/>
                <a:sym typeface="Dotum"/>
              </a:rPr>
              <a:t>를 판단합니다.</a:t>
            </a:r>
            <a:endParaRPr b="1" sz="900">
              <a:solidFill>
                <a:srgbClr val="888888"/>
              </a:solidFill>
              <a:latin typeface="Dotum"/>
              <a:ea typeface="Dotum"/>
              <a:cs typeface="Dotum"/>
              <a:sym typeface="Dot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2" name="Shape 612"/>
        <p:cNvGrpSpPr/>
        <p:nvPr/>
      </p:nvGrpSpPr>
      <p:grpSpPr>
        <a:xfrm>
          <a:off x="0" y="0"/>
          <a:ext cx="0" cy="0"/>
          <a:chOff x="0" y="0"/>
          <a:chExt cx="0" cy="0"/>
        </a:xfrm>
      </p:grpSpPr>
      <p:pic>
        <p:nvPicPr>
          <p:cNvPr id="613" name="Google Shape;613;p51"/>
          <p:cNvPicPr preferRelativeResize="0"/>
          <p:nvPr/>
        </p:nvPicPr>
        <p:blipFill rotWithShape="1">
          <a:blip r:embed="rId3">
            <a:alphaModFix/>
          </a:blip>
          <a:srcRect b="0" l="0" r="0" t="0"/>
          <a:stretch/>
        </p:blipFill>
        <p:spPr>
          <a:xfrm>
            <a:off x="0" y="3304762"/>
            <a:ext cx="9142858" cy="1838095"/>
          </a:xfrm>
          <a:prstGeom prst="rect">
            <a:avLst/>
          </a:prstGeom>
          <a:noFill/>
          <a:ln>
            <a:noFill/>
          </a:ln>
        </p:spPr>
      </p:pic>
      <p:grpSp>
        <p:nvGrpSpPr>
          <p:cNvPr id="614" name="Google Shape;614;p51"/>
          <p:cNvGrpSpPr/>
          <p:nvPr/>
        </p:nvGrpSpPr>
        <p:grpSpPr>
          <a:xfrm>
            <a:off x="-470836" y="136864"/>
            <a:ext cx="3631142" cy="724247"/>
            <a:chOff x="-941672" y="273728"/>
            <a:chExt cx="7262284" cy="1448494"/>
          </a:xfrm>
        </p:grpSpPr>
        <p:grpSp>
          <p:nvGrpSpPr>
            <p:cNvPr id="615" name="Google Shape;615;p51"/>
            <p:cNvGrpSpPr/>
            <p:nvPr/>
          </p:nvGrpSpPr>
          <p:grpSpPr>
            <a:xfrm>
              <a:off x="-941672" y="273728"/>
              <a:ext cx="7262284" cy="1448494"/>
              <a:chOff x="-941672" y="273728"/>
              <a:chExt cx="7262284" cy="1448494"/>
            </a:xfrm>
          </p:grpSpPr>
          <p:pic>
            <p:nvPicPr>
              <p:cNvPr id="616" name="Google Shape;616;p51"/>
              <p:cNvPicPr preferRelativeResize="0"/>
              <p:nvPr/>
            </p:nvPicPr>
            <p:blipFill rotWithShape="1">
              <a:blip r:embed="rId4">
                <a:alphaModFix/>
              </a:blip>
              <a:srcRect b="0" l="0" r="0" t="0"/>
              <a:stretch/>
            </p:blipFill>
            <p:spPr>
              <a:xfrm>
                <a:off x="-941672" y="273728"/>
                <a:ext cx="7262284" cy="1448494"/>
              </a:xfrm>
              <a:prstGeom prst="rect">
                <a:avLst/>
              </a:prstGeom>
              <a:noFill/>
              <a:ln>
                <a:noFill/>
              </a:ln>
            </p:spPr>
          </p:pic>
          <p:pic>
            <p:nvPicPr>
              <p:cNvPr id="617" name="Google Shape;617;p51"/>
              <p:cNvPicPr preferRelativeResize="0"/>
              <p:nvPr/>
            </p:nvPicPr>
            <p:blipFill rotWithShape="1">
              <a:blip r:embed="rId5">
                <a:alphaModFix/>
              </a:blip>
              <a:srcRect b="0" l="0" r="0" t="0"/>
              <a:stretch/>
            </p:blipFill>
            <p:spPr>
              <a:xfrm>
                <a:off x="826626" y="588579"/>
                <a:ext cx="3631142" cy="724247"/>
              </a:xfrm>
              <a:prstGeom prst="rect">
                <a:avLst/>
              </a:prstGeom>
              <a:noFill/>
              <a:ln>
                <a:noFill/>
              </a:ln>
            </p:spPr>
          </p:pic>
        </p:grpSp>
        <p:pic>
          <p:nvPicPr>
            <p:cNvPr id="618" name="Google Shape;618;p51"/>
            <p:cNvPicPr preferRelativeResize="0"/>
            <p:nvPr/>
          </p:nvPicPr>
          <p:blipFill rotWithShape="1">
            <a:blip r:embed="rId6">
              <a:alphaModFix/>
            </a:blip>
            <a:srcRect b="0" l="0" r="0" t="0"/>
            <a:stretch/>
          </p:blipFill>
          <p:spPr>
            <a:xfrm>
              <a:off x="1026803" y="710875"/>
              <a:ext cx="3231504" cy="560176"/>
            </a:xfrm>
            <a:prstGeom prst="rect">
              <a:avLst/>
            </a:prstGeom>
            <a:noFill/>
            <a:ln>
              <a:noFill/>
            </a:ln>
          </p:spPr>
        </p:pic>
      </p:grpSp>
      <p:pic>
        <p:nvPicPr>
          <p:cNvPr id="619" name="Google Shape;619;p51"/>
          <p:cNvPicPr preferRelativeResize="0"/>
          <p:nvPr/>
        </p:nvPicPr>
        <p:blipFill rotWithShape="1">
          <a:blip r:embed="rId7">
            <a:alphaModFix/>
          </a:blip>
          <a:srcRect b="0" l="0" r="0" t="0"/>
          <a:stretch/>
        </p:blipFill>
        <p:spPr>
          <a:xfrm>
            <a:off x="254809" y="4785609"/>
            <a:ext cx="8633239" cy="30420"/>
          </a:xfrm>
          <a:prstGeom prst="rect">
            <a:avLst/>
          </a:prstGeom>
          <a:noFill/>
          <a:ln>
            <a:noFill/>
          </a:ln>
        </p:spPr>
      </p:pic>
      <p:pic>
        <p:nvPicPr>
          <p:cNvPr id="620" name="Google Shape;620;p51"/>
          <p:cNvPicPr preferRelativeResize="0"/>
          <p:nvPr/>
        </p:nvPicPr>
        <p:blipFill rotWithShape="1">
          <a:blip r:embed="rId8">
            <a:alphaModFix/>
          </a:blip>
          <a:srcRect b="0" l="0" r="0" t="0"/>
          <a:stretch/>
        </p:blipFill>
        <p:spPr>
          <a:xfrm>
            <a:off x="6774184" y="4838950"/>
            <a:ext cx="2203019" cy="177680"/>
          </a:xfrm>
          <a:prstGeom prst="rect">
            <a:avLst/>
          </a:prstGeom>
          <a:noFill/>
          <a:ln>
            <a:noFill/>
          </a:ln>
        </p:spPr>
      </p:pic>
      <p:pic>
        <p:nvPicPr>
          <p:cNvPr id="621" name="Google Shape;621;p51"/>
          <p:cNvPicPr preferRelativeResize="0"/>
          <p:nvPr/>
        </p:nvPicPr>
        <p:blipFill rotWithShape="1">
          <a:blip r:embed="rId9">
            <a:alphaModFix/>
          </a:blip>
          <a:srcRect b="0" l="0" r="0" t="0"/>
          <a:stretch/>
        </p:blipFill>
        <p:spPr>
          <a:xfrm>
            <a:off x="2737391" y="684990"/>
            <a:ext cx="3351410" cy="611409"/>
          </a:xfrm>
          <a:prstGeom prst="rect">
            <a:avLst/>
          </a:prstGeom>
          <a:noFill/>
          <a:ln>
            <a:noFill/>
          </a:ln>
        </p:spPr>
      </p:pic>
      <p:pic>
        <p:nvPicPr>
          <p:cNvPr id="622" name="Google Shape;622;p51" title="침대점유율.mp4">
            <a:hlinkClick r:id="rId10"/>
          </p:cNvPr>
          <p:cNvPicPr preferRelativeResize="0"/>
          <p:nvPr/>
        </p:nvPicPr>
        <p:blipFill>
          <a:blip r:embed="rId11">
            <a:alphaModFix/>
          </a:blip>
          <a:stretch>
            <a:fillRect/>
          </a:stretch>
        </p:blipFill>
        <p:spPr>
          <a:xfrm>
            <a:off x="1523263" y="1226100"/>
            <a:ext cx="6096326" cy="342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626" name="Shape 626"/>
        <p:cNvGrpSpPr/>
        <p:nvPr/>
      </p:nvGrpSpPr>
      <p:grpSpPr>
        <a:xfrm>
          <a:off x="0" y="0"/>
          <a:ext cx="0" cy="0"/>
          <a:chOff x="0" y="0"/>
          <a:chExt cx="0" cy="0"/>
        </a:xfrm>
      </p:grpSpPr>
      <p:grpSp>
        <p:nvGrpSpPr>
          <p:cNvPr id="627" name="Google Shape;627;p52"/>
          <p:cNvGrpSpPr/>
          <p:nvPr/>
        </p:nvGrpSpPr>
        <p:grpSpPr>
          <a:xfrm>
            <a:off x="-470836" y="136864"/>
            <a:ext cx="3631142" cy="724247"/>
            <a:chOff x="-941672" y="273728"/>
            <a:chExt cx="7262284" cy="1448494"/>
          </a:xfrm>
        </p:grpSpPr>
        <p:grpSp>
          <p:nvGrpSpPr>
            <p:cNvPr id="628" name="Google Shape;628;p52"/>
            <p:cNvGrpSpPr/>
            <p:nvPr/>
          </p:nvGrpSpPr>
          <p:grpSpPr>
            <a:xfrm>
              <a:off x="-941672" y="273728"/>
              <a:ext cx="7262284" cy="1448494"/>
              <a:chOff x="-941672" y="273728"/>
              <a:chExt cx="7262284" cy="1448494"/>
            </a:xfrm>
          </p:grpSpPr>
          <p:pic>
            <p:nvPicPr>
              <p:cNvPr id="629" name="Google Shape;629;p52"/>
              <p:cNvPicPr preferRelativeResize="0"/>
              <p:nvPr/>
            </p:nvPicPr>
            <p:blipFill rotWithShape="1">
              <a:blip r:embed="rId3">
                <a:alphaModFix/>
              </a:blip>
              <a:srcRect b="0" l="0" r="0" t="0"/>
              <a:stretch/>
            </p:blipFill>
            <p:spPr>
              <a:xfrm>
                <a:off x="-941672" y="273728"/>
                <a:ext cx="7262284" cy="1448494"/>
              </a:xfrm>
              <a:prstGeom prst="rect">
                <a:avLst/>
              </a:prstGeom>
              <a:noFill/>
              <a:ln>
                <a:noFill/>
              </a:ln>
            </p:spPr>
          </p:pic>
          <p:pic>
            <p:nvPicPr>
              <p:cNvPr id="630" name="Google Shape;630;p52"/>
              <p:cNvPicPr preferRelativeResize="0"/>
              <p:nvPr/>
            </p:nvPicPr>
            <p:blipFill rotWithShape="1">
              <a:blip r:embed="rId4">
                <a:alphaModFix/>
              </a:blip>
              <a:srcRect b="0" l="0" r="0" t="0"/>
              <a:stretch/>
            </p:blipFill>
            <p:spPr>
              <a:xfrm>
                <a:off x="826626" y="588579"/>
                <a:ext cx="3631142" cy="724247"/>
              </a:xfrm>
              <a:prstGeom prst="rect">
                <a:avLst/>
              </a:prstGeom>
              <a:noFill/>
              <a:ln>
                <a:noFill/>
              </a:ln>
            </p:spPr>
          </p:pic>
        </p:grpSp>
        <p:pic>
          <p:nvPicPr>
            <p:cNvPr id="631" name="Google Shape;631;p52"/>
            <p:cNvPicPr preferRelativeResize="0"/>
            <p:nvPr/>
          </p:nvPicPr>
          <p:blipFill rotWithShape="1">
            <a:blip r:embed="rId5">
              <a:alphaModFix/>
            </a:blip>
            <a:srcRect b="0" l="0" r="0" t="0"/>
            <a:stretch/>
          </p:blipFill>
          <p:spPr>
            <a:xfrm>
              <a:off x="1026803" y="710875"/>
              <a:ext cx="3231504" cy="560176"/>
            </a:xfrm>
            <a:prstGeom prst="rect">
              <a:avLst/>
            </a:prstGeom>
            <a:noFill/>
            <a:ln>
              <a:noFill/>
            </a:ln>
          </p:spPr>
        </p:pic>
      </p:grpSp>
      <p:pic>
        <p:nvPicPr>
          <p:cNvPr id="632" name="Google Shape;632;p52"/>
          <p:cNvPicPr preferRelativeResize="0"/>
          <p:nvPr/>
        </p:nvPicPr>
        <p:blipFill rotWithShape="1">
          <a:blip r:embed="rId6">
            <a:alphaModFix/>
          </a:blip>
          <a:srcRect b="0" l="0" r="0" t="0"/>
          <a:stretch/>
        </p:blipFill>
        <p:spPr>
          <a:xfrm>
            <a:off x="254809" y="4785609"/>
            <a:ext cx="8633239" cy="30420"/>
          </a:xfrm>
          <a:prstGeom prst="rect">
            <a:avLst/>
          </a:prstGeom>
          <a:noFill/>
          <a:ln>
            <a:noFill/>
          </a:ln>
        </p:spPr>
      </p:pic>
      <p:pic>
        <p:nvPicPr>
          <p:cNvPr id="633" name="Google Shape;633;p52"/>
          <p:cNvPicPr preferRelativeResize="0"/>
          <p:nvPr/>
        </p:nvPicPr>
        <p:blipFill rotWithShape="1">
          <a:blip r:embed="rId7">
            <a:alphaModFix/>
          </a:blip>
          <a:srcRect b="0" l="0" r="0" t="0"/>
          <a:stretch/>
        </p:blipFill>
        <p:spPr>
          <a:xfrm>
            <a:off x="6774184" y="4838950"/>
            <a:ext cx="2203019" cy="177680"/>
          </a:xfrm>
          <a:prstGeom prst="rect">
            <a:avLst/>
          </a:prstGeom>
          <a:noFill/>
          <a:ln>
            <a:noFill/>
          </a:ln>
        </p:spPr>
      </p:pic>
      <p:pic>
        <p:nvPicPr>
          <p:cNvPr id="634" name="Google Shape;634;p52"/>
          <p:cNvPicPr preferRelativeResize="0"/>
          <p:nvPr/>
        </p:nvPicPr>
        <p:blipFill rotWithShape="1">
          <a:blip r:embed="rId8">
            <a:alphaModFix/>
          </a:blip>
          <a:srcRect b="0" l="0" r="0" t="0"/>
          <a:stretch/>
        </p:blipFill>
        <p:spPr>
          <a:xfrm rot="2099999">
            <a:off x="1257759" y="1598241"/>
            <a:ext cx="2111589" cy="2317296"/>
          </a:xfrm>
          <a:prstGeom prst="rect">
            <a:avLst/>
          </a:prstGeom>
          <a:noFill/>
          <a:ln>
            <a:noFill/>
          </a:ln>
        </p:spPr>
      </p:pic>
      <p:pic>
        <p:nvPicPr>
          <p:cNvPr id="635" name="Google Shape;635;p52"/>
          <p:cNvPicPr preferRelativeResize="0"/>
          <p:nvPr/>
        </p:nvPicPr>
        <p:blipFill rotWithShape="1">
          <a:blip r:embed="rId9">
            <a:alphaModFix/>
          </a:blip>
          <a:srcRect b="0" l="0" r="0" t="0"/>
          <a:stretch/>
        </p:blipFill>
        <p:spPr>
          <a:xfrm rot="-4080000">
            <a:off x="3948913" y="1350191"/>
            <a:ext cx="1080294" cy="1128329"/>
          </a:xfrm>
          <a:prstGeom prst="rect">
            <a:avLst/>
          </a:prstGeom>
          <a:noFill/>
          <a:ln>
            <a:noFill/>
          </a:ln>
        </p:spPr>
      </p:pic>
      <p:pic>
        <p:nvPicPr>
          <p:cNvPr id="636" name="Google Shape;636;p52"/>
          <p:cNvPicPr preferRelativeResize="0"/>
          <p:nvPr/>
        </p:nvPicPr>
        <p:blipFill rotWithShape="1">
          <a:blip r:embed="rId10">
            <a:alphaModFix/>
          </a:blip>
          <a:srcRect b="0" l="0" r="0" t="0"/>
          <a:stretch/>
        </p:blipFill>
        <p:spPr>
          <a:xfrm>
            <a:off x="5446477" y="968743"/>
            <a:ext cx="3218781" cy="380943"/>
          </a:xfrm>
          <a:prstGeom prst="rect">
            <a:avLst/>
          </a:prstGeom>
          <a:noFill/>
          <a:ln>
            <a:noFill/>
          </a:ln>
        </p:spPr>
      </p:pic>
      <p:pic>
        <p:nvPicPr>
          <p:cNvPr id="637" name="Google Shape;637;p52"/>
          <p:cNvPicPr preferRelativeResize="0"/>
          <p:nvPr/>
        </p:nvPicPr>
        <p:blipFill rotWithShape="1">
          <a:blip r:embed="rId11">
            <a:alphaModFix/>
          </a:blip>
          <a:srcRect b="0" l="0" r="0" t="0"/>
          <a:stretch/>
        </p:blipFill>
        <p:spPr>
          <a:xfrm rot="10800000">
            <a:off x="5214488" y="948537"/>
            <a:ext cx="268785" cy="192404"/>
          </a:xfrm>
          <a:prstGeom prst="rect">
            <a:avLst/>
          </a:prstGeom>
          <a:noFill/>
          <a:ln>
            <a:noFill/>
          </a:ln>
        </p:spPr>
      </p:pic>
      <p:pic>
        <p:nvPicPr>
          <p:cNvPr id="638" name="Google Shape;638;p52"/>
          <p:cNvPicPr preferRelativeResize="0"/>
          <p:nvPr/>
        </p:nvPicPr>
        <p:blipFill rotWithShape="1">
          <a:blip r:embed="rId12">
            <a:alphaModFix/>
          </a:blip>
          <a:srcRect b="0" l="0" r="0" t="0"/>
          <a:stretch/>
        </p:blipFill>
        <p:spPr>
          <a:xfrm rot="10800000">
            <a:off x="8607820" y="973314"/>
            <a:ext cx="268785" cy="192404"/>
          </a:xfrm>
          <a:prstGeom prst="rect">
            <a:avLst/>
          </a:prstGeom>
          <a:noFill/>
          <a:ln>
            <a:noFill/>
          </a:ln>
        </p:spPr>
      </p:pic>
      <p:pic>
        <p:nvPicPr>
          <p:cNvPr id="639" name="Google Shape;639;p52"/>
          <p:cNvPicPr preferRelativeResize="0"/>
          <p:nvPr/>
        </p:nvPicPr>
        <p:blipFill rotWithShape="1">
          <a:blip r:embed="rId13">
            <a:alphaModFix/>
          </a:blip>
          <a:srcRect b="0" l="0" r="0" t="0"/>
          <a:stretch/>
        </p:blipFill>
        <p:spPr>
          <a:xfrm>
            <a:off x="6066823" y="1386288"/>
            <a:ext cx="1964564" cy="3055986"/>
          </a:xfrm>
          <a:prstGeom prst="rect">
            <a:avLst/>
          </a:prstGeom>
          <a:noFill/>
          <a:ln>
            <a:noFill/>
          </a:ln>
        </p:spPr>
      </p:pic>
      <p:pic>
        <p:nvPicPr>
          <p:cNvPr id="640" name="Google Shape;640;p52"/>
          <p:cNvPicPr preferRelativeResize="0"/>
          <p:nvPr/>
        </p:nvPicPr>
        <p:blipFill rotWithShape="1">
          <a:blip r:embed="rId14">
            <a:alphaModFix/>
          </a:blip>
          <a:srcRect b="0" l="0" r="0" t="0"/>
          <a:stretch/>
        </p:blipFill>
        <p:spPr>
          <a:xfrm>
            <a:off x="2125523" y="2533334"/>
            <a:ext cx="2604389" cy="572768"/>
          </a:xfrm>
          <a:prstGeom prst="rect">
            <a:avLst/>
          </a:prstGeom>
          <a:noFill/>
          <a:ln>
            <a:noFill/>
          </a:ln>
        </p:spPr>
      </p:pic>
      <p:pic>
        <p:nvPicPr>
          <p:cNvPr id="641" name="Google Shape;641;p52"/>
          <p:cNvPicPr preferRelativeResize="0"/>
          <p:nvPr/>
        </p:nvPicPr>
        <p:blipFill rotWithShape="1">
          <a:blip r:embed="rId15">
            <a:alphaModFix/>
          </a:blip>
          <a:srcRect b="0" l="0" r="0" t="0"/>
          <a:stretch/>
        </p:blipFill>
        <p:spPr>
          <a:xfrm>
            <a:off x="2852381" y="2819717"/>
            <a:ext cx="1887054" cy="867242"/>
          </a:xfrm>
          <a:prstGeom prst="rect">
            <a:avLst/>
          </a:prstGeom>
          <a:noFill/>
          <a:ln>
            <a:noFill/>
          </a:ln>
        </p:spPr>
      </p:pic>
      <p:pic>
        <p:nvPicPr>
          <p:cNvPr id="642" name="Google Shape;642;p52"/>
          <p:cNvPicPr preferRelativeResize="0"/>
          <p:nvPr/>
        </p:nvPicPr>
        <p:blipFill rotWithShape="1">
          <a:blip r:embed="rId16">
            <a:alphaModFix/>
          </a:blip>
          <a:srcRect b="0" l="0" r="0" t="0"/>
          <a:stretch/>
        </p:blipFill>
        <p:spPr>
          <a:xfrm>
            <a:off x="556314" y="1394755"/>
            <a:ext cx="1211670" cy="1176674"/>
          </a:xfrm>
          <a:prstGeom prst="rect">
            <a:avLst/>
          </a:prstGeom>
          <a:noFill/>
          <a:ln>
            <a:noFill/>
          </a:ln>
        </p:spPr>
      </p:pic>
      <p:pic>
        <p:nvPicPr>
          <p:cNvPr id="643" name="Google Shape;643;p52"/>
          <p:cNvPicPr preferRelativeResize="0"/>
          <p:nvPr/>
        </p:nvPicPr>
        <p:blipFill rotWithShape="1">
          <a:blip r:embed="rId17">
            <a:alphaModFix/>
          </a:blip>
          <a:srcRect b="0" l="0" r="0" t="0"/>
          <a:stretch/>
        </p:blipFill>
        <p:spPr>
          <a:xfrm>
            <a:off x="690021" y="4129295"/>
            <a:ext cx="3680209" cy="3988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647" name="Shape 647"/>
        <p:cNvGrpSpPr/>
        <p:nvPr/>
      </p:nvGrpSpPr>
      <p:grpSpPr>
        <a:xfrm>
          <a:off x="0" y="0"/>
          <a:ext cx="0" cy="0"/>
          <a:chOff x="0" y="0"/>
          <a:chExt cx="0" cy="0"/>
        </a:xfrm>
      </p:grpSpPr>
      <p:grpSp>
        <p:nvGrpSpPr>
          <p:cNvPr id="648" name="Google Shape;648;p53"/>
          <p:cNvGrpSpPr/>
          <p:nvPr/>
        </p:nvGrpSpPr>
        <p:grpSpPr>
          <a:xfrm>
            <a:off x="-890403" y="56670"/>
            <a:ext cx="5367032" cy="1215503"/>
            <a:chOff x="-1780805" y="113339"/>
            <a:chExt cx="10734065" cy="2431007"/>
          </a:xfrm>
        </p:grpSpPr>
        <p:grpSp>
          <p:nvGrpSpPr>
            <p:cNvPr id="649" name="Google Shape;649;p53"/>
            <p:cNvGrpSpPr/>
            <p:nvPr/>
          </p:nvGrpSpPr>
          <p:grpSpPr>
            <a:xfrm>
              <a:off x="-1780805" y="113339"/>
              <a:ext cx="10734065" cy="2161268"/>
              <a:chOff x="-1780805" y="113339"/>
              <a:chExt cx="10734065" cy="2161268"/>
            </a:xfrm>
          </p:grpSpPr>
          <p:pic>
            <p:nvPicPr>
              <p:cNvPr id="650" name="Google Shape;650;p53"/>
              <p:cNvPicPr preferRelativeResize="0"/>
              <p:nvPr/>
            </p:nvPicPr>
            <p:blipFill rotWithShape="1">
              <a:blip r:embed="rId3">
                <a:alphaModFix/>
              </a:blip>
              <a:srcRect b="0" l="0" r="0" t="0"/>
              <a:stretch/>
            </p:blipFill>
            <p:spPr>
              <a:xfrm>
                <a:off x="-1780805" y="113339"/>
                <a:ext cx="10734065" cy="2161268"/>
              </a:xfrm>
              <a:prstGeom prst="rect">
                <a:avLst/>
              </a:prstGeom>
              <a:noFill/>
              <a:ln>
                <a:noFill/>
              </a:ln>
            </p:spPr>
          </p:pic>
          <p:pic>
            <p:nvPicPr>
              <p:cNvPr id="651" name="Google Shape;651;p53"/>
              <p:cNvPicPr preferRelativeResize="0"/>
              <p:nvPr/>
            </p:nvPicPr>
            <p:blipFill rotWithShape="1">
              <a:blip r:embed="rId4">
                <a:alphaModFix/>
              </a:blip>
              <a:srcRect b="0" l="0" r="0" t="0"/>
              <a:stretch/>
            </p:blipFill>
            <p:spPr>
              <a:xfrm>
                <a:off x="832178" y="583122"/>
                <a:ext cx="5367032" cy="1080634"/>
              </a:xfrm>
              <a:prstGeom prst="rect">
                <a:avLst/>
              </a:prstGeom>
              <a:noFill/>
              <a:ln>
                <a:noFill/>
              </a:ln>
            </p:spPr>
          </p:pic>
        </p:grpSp>
        <p:pic>
          <p:nvPicPr>
            <p:cNvPr id="652" name="Google Shape;652;p53"/>
            <p:cNvPicPr preferRelativeResize="0"/>
            <p:nvPr/>
          </p:nvPicPr>
          <p:blipFill rotWithShape="1">
            <a:blip r:embed="rId5">
              <a:alphaModFix/>
            </a:blip>
            <a:srcRect b="0" l="0" r="0" t="0"/>
            <a:stretch/>
          </p:blipFill>
          <p:spPr>
            <a:xfrm>
              <a:off x="844957" y="454777"/>
              <a:ext cx="6006446" cy="2089569"/>
            </a:xfrm>
            <a:prstGeom prst="rect">
              <a:avLst/>
            </a:prstGeom>
            <a:noFill/>
            <a:ln>
              <a:noFill/>
            </a:ln>
          </p:spPr>
        </p:pic>
      </p:grpSp>
      <p:pic>
        <p:nvPicPr>
          <p:cNvPr id="653" name="Google Shape;653;p53"/>
          <p:cNvPicPr preferRelativeResize="0"/>
          <p:nvPr/>
        </p:nvPicPr>
        <p:blipFill rotWithShape="1">
          <a:blip r:embed="rId6">
            <a:alphaModFix/>
          </a:blip>
          <a:srcRect b="0" l="0" r="0" t="0"/>
          <a:stretch/>
        </p:blipFill>
        <p:spPr>
          <a:xfrm>
            <a:off x="-1010534" y="-827530"/>
            <a:ext cx="9086611" cy="11110849"/>
          </a:xfrm>
          <a:prstGeom prst="rect">
            <a:avLst/>
          </a:prstGeom>
          <a:noFill/>
          <a:ln>
            <a:noFill/>
          </a:ln>
        </p:spPr>
      </p:pic>
      <p:pic>
        <p:nvPicPr>
          <p:cNvPr id="654" name="Google Shape;654;p53"/>
          <p:cNvPicPr preferRelativeResize="0"/>
          <p:nvPr/>
        </p:nvPicPr>
        <p:blipFill rotWithShape="1">
          <a:blip r:embed="rId7">
            <a:alphaModFix/>
          </a:blip>
          <a:srcRect b="0" l="0" r="0" t="0"/>
          <a:stretch/>
        </p:blipFill>
        <p:spPr>
          <a:xfrm>
            <a:off x="5264787" y="-827499"/>
            <a:ext cx="8968839" cy="11110849"/>
          </a:xfrm>
          <a:prstGeom prst="rect">
            <a:avLst/>
          </a:prstGeom>
          <a:noFill/>
          <a:ln>
            <a:noFill/>
          </a:ln>
          <a:effectLst>
            <a:outerShdw blurRad="57150" rotWithShape="0" algn="bl" dir="5400000" dist="19050">
              <a:srgbClr val="000000">
                <a:alpha val="50000"/>
              </a:srgbClr>
            </a:outerShdw>
          </a:effectLst>
        </p:spPr>
      </p:pic>
      <p:pic>
        <p:nvPicPr>
          <p:cNvPr id="655" name="Google Shape;655;p53"/>
          <p:cNvPicPr preferRelativeResize="0"/>
          <p:nvPr/>
        </p:nvPicPr>
        <p:blipFill>
          <a:blip r:embed="rId8">
            <a:alphaModFix/>
          </a:blip>
          <a:stretch>
            <a:fillRect/>
          </a:stretch>
        </p:blipFill>
        <p:spPr>
          <a:xfrm>
            <a:off x="3585286" y="1854000"/>
            <a:ext cx="2211475" cy="2211475"/>
          </a:xfrm>
          <a:prstGeom prst="rect">
            <a:avLst/>
          </a:prstGeom>
          <a:noFill/>
          <a:ln>
            <a:noFill/>
          </a:ln>
          <a:effectLst>
            <a:outerShdw blurRad="114300" rotWithShape="0" algn="bl" dir="18900000" dist="114300">
              <a:srgbClr val="595959">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659" name="Shape 659"/>
        <p:cNvGrpSpPr/>
        <p:nvPr/>
      </p:nvGrpSpPr>
      <p:grpSpPr>
        <a:xfrm>
          <a:off x="0" y="0"/>
          <a:ext cx="0" cy="0"/>
          <a:chOff x="0" y="0"/>
          <a:chExt cx="0" cy="0"/>
        </a:xfrm>
      </p:grpSpPr>
      <p:pic>
        <p:nvPicPr>
          <p:cNvPr id="660" name="Google Shape;660;p54"/>
          <p:cNvPicPr preferRelativeResize="0"/>
          <p:nvPr/>
        </p:nvPicPr>
        <p:blipFill rotWithShape="1">
          <a:blip r:embed="rId3">
            <a:alphaModFix/>
          </a:blip>
          <a:srcRect b="0" l="0" r="0" t="0"/>
          <a:stretch/>
        </p:blipFill>
        <p:spPr>
          <a:xfrm>
            <a:off x="3028571" y="1694676"/>
            <a:ext cx="3085714" cy="1974627"/>
          </a:xfrm>
          <a:prstGeom prst="rect">
            <a:avLst/>
          </a:prstGeom>
          <a:noFill/>
          <a:ln>
            <a:noFill/>
          </a:ln>
        </p:spPr>
      </p:pic>
      <p:grpSp>
        <p:nvGrpSpPr>
          <p:cNvPr id="661" name="Google Shape;661;p54"/>
          <p:cNvGrpSpPr/>
          <p:nvPr/>
        </p:nvGrpSpPr>
        <p:grpSpPr>
          <a:xfrm>
            <a:off x="-462304" y="136864"/>
            <a:ext cx="3597015" cy="814637"/>
            <a:chOff x="-924609" y="273728"/>
            <a:chExt cx="7194030" cy="1629274"/>
          </a:xfrm>
        </p:grpSpPr>
        <p:grpSp>
          <p:nvGrpSpPr>
            <p:cNvPr id="662" name="Google Shape;662;p54"/>
            <p:cNvGrpSpPr/>
            <p:nvPr/>
          </p:nvGrpSpPr>
          <p:grpSpPr>
            <a:xfrm>
              <a:off x="-924609" y="273728"/>
              <a:ext cx="7194030" cy="1448494"/>
              <a:chOff x="-924609" y="273728"/>
              <a:chExt cx="7194030" cy="1448494"/>
            </a:xfrm>
          </p:grpSpPr>
          <p:pic>
            <p:nvPicPr>
              <p:cNvPr id="663" name="Google Shape;663;p54"/>
              <p:cNvPicPr preferRelativeResize="0"/>
              <p:nvPr/>
            </p:nvPicPr>
            <p:blipFill rotWithShape="1">
              <a:blip r:embed="rId4">
                <a:alphaModFix/>
              </a:blip>
              <a:srcRect b="0" l="0" r="0" t="0"/>
              <a:stretch/>
            </p:blipFill>
            <p:spPr>
              <a:xfrm>
                <a:off x="-924609" y="273728"/>
                <a:ext cx="7194030" cy="1448494"/>
              </a:xfrm>
              <a:prstGeom prst="rect">
                <a:avLst/>
              </a:prstGeom>
              <a:noFill/>
              <a:ln>
                <a:noFill/>
              </a:ln>
            </p:spPr>
          </p:pic>
          <p:pic>
            <p:nvPicPr>
              <p:cNvPr id="664" name="Google Shape;664;p54"/>
              <p:cNvPicPr preferRelativeResize="0"/>
              <p:nvPr/>
            </p:nvPicPr>
            <p:blipFill rotWithShape="1">
              <a:blip r:embed="rId5">
                <a:alphaModFix/>
              </a:blip>
              <a:srcRect b="0" l="0" r="0" t="0"/>
              <a:stretch/>
            </p:blipFill>
            <p:spPr>
              <a:xfrm>
                <a:off x="826626" y="588579"/>
                <a:ext cx="3597015" cy="724247"/>
              </a:xfrm>
              <a:prstGeom prst="rect">
                <a:avLst/>
              </a:prstGeom>
              <a:noFill/>
              <a:ln>
                <a:noFill/>
              </a:ln>
            </p:spPr>
          </p:pic>
        </p:grpSp>
        <p:pic>
          <p:nvPicPr>
            <p:cNvPr id="665" name="Google Shape;665;p54"/>
            <p:cNvPicPr preferRelativeResize="0"/>
            <p:nvPr/>
          </p:nvPicPr>
          <p:blipFill rotWithShape="1">
            <a:blip r:embed="rId6">
              <a:alphaModFix/>
            </a:blip>
            <a:srcRect b="0" l="0" r="0" t="0"/>
            <a:stretch/>
          </p:blipFill>
          <p:spPr>
            <a:xfrm>
              <a:off x="835191" y="502561"/>
              <a:ext cx="4025555" cy="1400441"/>
            </a:xfrm>
            <a:prstGeom prst="rect">
              <a:avLst/>
            </a:prstGeom>
            <a:noFill/>
            <a:ln>
              <a:noFill/>
            </a:ln>
          </p:spPr>
        </p:pic>
      </p:grpSp>
      <p:pic>
        <p:nvPicPr>
          <p:cNvPr id="666" name="Google Shape;666;p54"/>
          <p:cNvPicPr preferRelativeResize="0"/>
          <p:nvPr/>
        </p:nvPicPr>
        <p:blipFill rotWithShape="1">
          <a:blip r:embed="rId7">
            <a:alphaModFix/>
          </a:blip>
          <a:srcRect b="0" l="0" r="0" t="0"/>
          <a:stretch/>
        </p:blipFill>
        <p:spPr>
          <a:xfrm>
            <a:off x="254809" y="4785609"/>
            <a:ext cx="8633239" cy="30420"/>
          </a:xfrm>
          <a:prstGeom prst="rect">
            <a:avLst/>
          </a:prstGeom>
          <a:noFill/>
          <a:ln>
            <a:noFill/>
          </a:ln>
        </p:spPr>
      </p:pic>
      <p:pic>
        <p:nvPicPr>
          <p:cNvPr id="667" name="Google Shape;667;p54"/>
          <p:cNvPicPr preferRelativeResize="0"/>
          <p:nvPr/>
        </p:nvPicPr>
        <p:blipFill rotWithShape="1">
          <a:blip r:embed="rId8">
            <a:alphaModFix/>
          </a:blip>
          <a:srcRect b="0" l="0" r="0" t="0"/>
          <a:stretch/>
        </p:blipFill>
        <p:spPr>
          <a:xfrm>
            <a:off x="6774184" y="4838950"/>
            <a:ext cx="2203019" cy="177680"/>
          </a:xfrm>
          <a:prstGeom prst="rect">
            <a:avLst/>
          </a:prstGeom>
          <a:noFill/>
          <a:ln>
            <a:noFill/>
          </a:ln>
        </p:spPr>
      </p:pic>
      <p:pic>
        <p:nvPicPr>
          <p:cNvPr id="668" name="Google Shape;668;p54"/>
          <p:cNvPicPr preferRelativeResize="0"/>
          <p:nvPr/>
        </p:nvPicPr>
        <p:blipFill rotWithShape="1">
          <a:blip r:embed="rId9">
            <a:alphaModFix/>
          </a:blip>
          <a:srcRect b="0" l="0" r="0" t="0"/>
          <a:stretch/>
        </p:blipFill>
        <p:spPr>
          <a:xfrm>
            <a:off x="3243330" y="1849967"/>
            <a:ext cx="2370220" cy="1585540"/>
          </a:xfrm>
          <a:prstGeom prst="rect">
            <a:avLst/>
          </a:prstGeom>
          <a:noFill/>
          <a:ln>
            <a:noFill/>
          </a:ln>
        </p:spPr>
      </p:pic>
      <p:pic>
        <p:nvPicPr>
          <p:cNvPr id="669" name="Google Shape;669;p54"/>
          <p:cNvPicPr preferRelativeResize="0"/>
          <p:nvPr/>
        </p:nvPicPr>
        <p:blipFill rotWithShape="1">
          <a:blip r:embed="rId10">
            <a:alphaModFix/>
          </a:blip>
          <a:srcRect b="0" l="0" r="0" t="0"/>
          <a:stretch/>
        </p:blipFill>
        <p:spPr>
          <a:xfrm>
            <a:off x="6195636" y="2038806"/>
            <a:ext cx="2398043" cy="1210175"/>
          </a:xfrm>
          <a:prstGeom prst="rect">
            <a:avLst/>
          </a:prstGeom>
          <a:noFill/>
          <a:ln>
            <a:noFill/>
          </a:ln>
        </p:spPr>
      </p:pic>
      <p:pic>
        <p:nvPicPr>
          <p:cNvPr id="670" name="Google Shape;670;p54"/>
          <p:cNvPicPr preferRelativeResize="0"/>
          <p:nvPr/>
        </p:nvPicPr>
        <p:blipFill rotWithShape="1">
          <a:blip r:embed="rId11">
            <a:alphaModFix/>
          </a:blip>
          <a:srcRect b="0" l="0" r="0" t="0"/>
          <a:stretch/>
        </p:blipFill>
        <p:spPr>
          <a:xfrm>
            <a:off x="1163983" y="4229425"/>
            <a:ext cx="1497605" cy="304755"/>
          </a:xfrm>
          <a:prstGeom prst="rect">
            <a:avLst/>
          </a:prstGeom>
          <a:noFill/>
          <a:ln>
            <a:noFill/>
          </a:ln>
        </p:spPr>
      </p:pic>
      <p:pic>
        <p:nvPicPr>
          <p:cNvPr id="671" name="Google Shape;671;p54"/>
          <p:cNvPicPr preferRelativeResize="0"/>
          <p:nvPr/>
        </p:nvPicPr>
        <p:blipFill rotWithShape="1">
          <a:blip r:embed="rId12">
            <a:alphaModFix/>
          </a:blip>
          <a:srcRect b="0" l="0" r="0" t="0"/>
          <a:stretch/>
        </p:blipFill>
        <p:spPr>
          <a:xfrm>
            <a:off x="1163983" y="905448"/>
            <a:ext cx="1427511" cy="304755"/>
          </a:xfrm>
          <a:prstGeom prst="rect">
            <a:avLst/>
          </a:prstGeom>
          <a:noFill/>
          <a:ln>
            <a:noFill/>
          </a:ln>
        </p:spPr>
      </p:pic>
      <p:pic>
        <p:nvPicPr>
          <p:cNvPr id="672" name="Google Shape;672;p54"/>
          <p:cNvPicPr preferRelativeResize="0"/>
          <p:nvPr/>
        </p:nvPicPr>
        <p:blipFill rotWithShape="1">
          <a:blip r:embed="rId13">
            <a:alphaModFix/>
          </a:blip>
          <a:srcRect b="0" l="0" r="0" t="0"/>
          <a:stretch/>
        </p:blipFill>
        <p:spPr>
          <a:xfrm>
            <a:off x="646667" y="2642737"/>
            <a:ext cx="2842778" cy="946749"/>
          </a:xfrm>
          <a:prstGeom prst="rect">
            <a:avLst/>
          </a:prstGeom>
          <a:noFill/>
          <a:ln>
            <a:noFill/>
          </a:ln>
        </p:spPr>
      </p:pic>
      <p:pic>
        <p:nvPicPr>
          <p:cNvPr id="673" name="Google Shape;673;p54"/>
          <p:cNvPicPr preferRelativeResize="0"/>
          <p:nvPr/>
        </p:nvPicPr>
        <p:blipFill rotWithShape="1">
          <a:blip r:embed="rId14">
            <a:alphaModFix/>
          </a:blip>
          <a:srcRect b="0" l="0" r="0" t="0"/>
          <a:stretch/>
        </p:blipFill>
        <p:spPr>
          <a:xfrm>
            <a:off x="1383769" y="2978604"/>
            <a:ext cx="1211670" cy="1176674"/>
          </a:xfrm>
          <a:prstGeom prst="rect">
            <a:avLst/>
          </a:prstGeom>
          <a:noFill/>
          <a:ln>
            <a:noFill/>
          </a:ln>
        </p:spPr>
      </p:pic>
      <p:pic>
        <p:nvPicPr>
          <p:cNvPr id="674" name="Google Shape;674;p54"/>
          <p:cNvPicPr preferRelativeResize="0"/>
          <p:nvPr/>
        </p:nvPicPr>
        <p:blipFill rotWithShape="1">
          <a:blip r:embed="rId15">
            <a:alphaModFix/>
          </a:blip>
          <a:srcRect b="0" l="0" r="0" t="0"/>
          <a:stretch/>
        </p:blipFill>
        <p:spPr>
          <a:xfrm>
            <a:off x="646667" y="1613870"/>
            <a:ext cx="2842778" cy="946749"/>
          </a:xfrm>
          <a:prstGeom prst="rect">
            <a:avLst/>
          </a:prstGeom>
          <a:noFill/>
          <a:ln>
            <a:noFill/>
          </a:ln>
        </p:spPr>
      </p:pic>
      <p:pic>
        <p:nvPicPr>
          <p:cNvPr id="675" name="Google Shape;675;p54"/>
          <p:cNvPicPr preferRelativeResize="0"/>
          <p:nvPr/>
        </p:nvPicPr>
        <p:blipFill rotWithShape="1">
          <a:blip r:embed="rId16">
            <a:alphaModFix/>
          </a:blip>
          <a:srcRect b="0" l="0" r="0" t="0"/>
          <a:stretch/>
        </p:blipFill>
        <p:spPr>
          <a:xfrm>
            <a:off x="1371637" y="1234553"/>
            <a:ext cx="1235935" cy="1230829"/>
          </a:xfrm>
          <a:prstGeom prst="rect">
            <a:avLst/>
          </a:prstGeom>
          <a:noFill/>
          <a:ln>
            <a:noFill/>
          </a:ln>
        </p:spPr>
      </p:pic>
      <p:grpSp>
        <p:nvGrpSpPr>
          <p:cNvPr id="676" name="Google Shape;676;p54"/>
          <p:cNvGrpSpPr/>
          <p:nvPr/>
        </p:nvGrpSpPr>
        <p:grpSpPr>
          <a:xfrm>
            <a:off x="4902709" y="1682870"/>
            <a:ext cx="568458" cy="660775"/>
            <a:chOff x="9805418" y="3365741"/>
            <a:chExt cx="1136917" cy="1321551"/>
          </a:xfrm>
        </p:grpSpPr>
        <p:pic>
          <p:nvPicPr>
            <p:cNvPr id="677" name="Google Shape;677;p54"/>
            <p:cNvPicPr preferRelativeResize="0"/>
            <p:nvPr/>
          </p:nvPicPr>
          <p:blipFill rotWithShape="1">
            <a:blip r:embed="rId17">
              <a:alphaModFix/>
            </a:blip>
            <a:srcRect b="0" l="0" r="0" t="0"/>
            <a:stretch/>
          </p:blipFill>
          <p:spPr>
            <a:xfrm rot="-3180001">
              <a:off x="9895669" y="3724850"/>
              <a:ext cx="1103079" cy="408703"/>
            </a:xfrm>
            <a:prstGeom prst="rect">
              <a:avLst/>
            </a:prstGeom>
            <a:noFill/>
            <a:ln>
              <a:noFill/>
            </a:ln>
          </p:spPr>
        </p:pic>
        <p:pic>
          <p:nvPicPr>
            <p:cNvPr id="678" name="Google Shape;678;p54"/>
            <p:cNvPicPr preferRelativeResize="0"/>
            <p:nvPr/>
          </p:nvPicPr>
          <p:blipFill rotWithShape="1">
            <a:blip r:embed="rId18">
              <a:alphaModFix/>
            </a:blip>
            <a:srcRect b="0" l="0" r="0" t="0"/>
            <a:stretch/>
          </p:blipFill>
          <p:spPr>
            <a:xfrm rot="7619999">
              <a:off x="9749006" y="3919479"/>
              <a:ext cx="1103079" cy="408703"/>
            </a:xfrm>
            <a:prstGeom prst="rect">
              <a:avLst/>
            </a:prstGeom>
            <a:noFill/>
            <a:ln>
              <a:noFill/>
            </a:ln>
          </p:spPr>
        </p:pic>
      </p:grpSp>
      <p:pic>
        <p:nvPicPr>
          <p:cNvPr id="679" name="Google Shape;679;p54"/>
          <p:cNvPicPr preferRelativeResize="0"/>
          <p:nvPr/>
        </p:nvPicPr>
        <p:blipFill rotWithShape="1">
          <a:blip r:embed="rId19">
            <a:alphaModFix/>
          </a:blip>
          <a:srcRect b="0" l="0" r="0" t="0"/>
          <a:stretch/>
        </p:blipFill>
        <p:spPr>
          <a:xfrm>
            <a:off x="4695238" y="829424"/>
            <a:ext cx="1836625" cy="901616"/>
          </a:xfrm>
          <a:prstGeom prst="rect">
            <a:avLst/>
          </a:prstGeom>
          <a:noFill/>
          <a:ln>
            <a:noFill/>
          </a:ln>
        </p:spPr>
      </p:pic>
      <p:pic>
        <p:nvPicPr>
          <p:cNvPr id="680" name="Google Shape;680;p54"/>
          <p:cNvPicPr preferRelativeResize="0"/>
          <p:nvPr/>
        </p:nvPicPr>
        <p:blipFill rotWithShape="1">
          <a:blip r:embed="rId20">
            <a:alphaModFix/>
          </a:blip>
          <a:srcRect b="0" l="0" r="0" t="0"/>
          <a:stretch/>
        </p:blipFill>
        <p:spPr>
          <a:xfrm>
            <a:off x="5336488" y="2307734"/>
            <a:ext cx="859149" cy="6700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684" name="Shape 684"/>
        <p:cNvGrpSpPr/>
        <p:nvPr/>
      </p:nvGrpSpPr>
      <p:grpSpPr>
        <a:xfrm>
          <a:off x="0" y="0"/>
          <a:ext cx="0" cy="0"/>
          <a:chOff x="0" y="0"/>
          <a:chExt cx="0" cy="0"/>
        </a:xfrm>
      </p:grpSpPr>
      <p:pic>
        <p:nvPicPr>
          <p:cNvPr id="685" name="Google Shape;685;p55"/>
          <p:cNvPicPr preferRelativeResize="0"/>
          <p:nvPr/>
        </p:nvPicPr>
        <p:blipFill rotWithShape="1">
          <a:blip r:embed="rId3">
            <a:alphaModFix/>
          </a:blip>
          <a:srcRect b="0" l="0" r="0" t="0"/>
          <a:stretch/>
        </p:blipFill>
        <p:spPr>
          <a:xfrm>
            <a:off x="4636617" y="0"/>
            <a:ext cx="4010476" cy="4358097"/>
          </a:xfrm>
          <a:prstGeom prst="rect">
            <a:avLst/>
          </a:prstGeom>
          <a:noFill/>
          <a:ln>
            <a:noFill/>
          </a:ln>
        </p:spPr>
      </p:pic>
      <p:pic>
        <p:nvPicPr>
          <p:cNvPr id="686" name="Google Shape;686;p55"/>
          <p:cNvPicPr preferRelativeResize="0"/>
          <p:nvPr/>
        </p:nvPicPr>
        <p:blipFill rotWithShape="1">
          <a:blip r:embed="rId4">
            <a:alphaModFix/>
          </a:blip>
          <a:srcRect b="0" l="0" r="0" t="0"/>
          <a:stretch/>
        </p:blipFill>
        <p:spPr>
          <a:xfrm>
            <a:off x="495764" y="1133333"/>
            <a:ext cx="4010476" cy="3667485"/>
          </a:xfrm>
          <a:prstGeom prst="rect">
            <a:avLst/>
          </a:prstGeom>
          <a:noFill/>
          <a:ln>
            <a:noFill/>
          </a:ln>
        </p:spPr>
      </p:pic>
      <p:grpSp>
        <p:nvGrpSpPr>
          <p:cNvPr id="687" name="Google Shape;687;p55"/>
          <p:cNvGrpSpPr/>
          <p:nvPr/>
        </p:nvGrpSpPr>
        <p:grpSpPr>
          <a:xfrm>
            <a:off x="-462304" y="136864"/>
            <a:ext cx="3597015" cy="814637"/>
            <a:chOff x="-924609" y="273728"/>
            <a:chExt cx="7194030" cy="1629274"/>
          </a:xfrm>
        </p:grpSpPr>
        <p:grpSp>
          <p:nvGrpSpPr>
            <p:cNvPr id="688" name="Google Shape;688;p55"/>
            <p:cNvGrpSpPr/>
            <p:nvPr/>
          </p:nvGrpSpPr>
          <p:grpSpPr>
            <a:xfrm>
              <a:off x="-924609" y="273728"/>
              <a:ext cx="7194030" cy="1448494"/>
              <a:chOff x="-924609" y="273728"/>
              <a:chExt cx="7194030" cy="1448494"/>
            </a:xfrm>
          </p:grpSpPr>
          <p:pic>
            <p:nvPicPr>
              <p:cNvPr id="689" name="Google Shape;689;p55"/>
              <p:cNvPicPr preferRelativeResize="0"/>
              <p:nvPr/>
            </p:nvPicPr>
            <p:blipFill rotWithShape="1">
              <a:blip r:embed="rId5">
                <a:alphaModFix/>
              </a:blip>
              <a:srcRect b="0" l="0" r="0" t="0"/>
              <a:stretch/>
            </p:blipFill>
            <p:spPr>
              <a:xfrm>
                <a:off x="-924609" y="273728"/>
                <a:ext cx="7194030" cy="1448494"/>
              </a:xfrm>
              <a:prstGeom prst="rect">
                <a:avLst/>
              </a:prstGeom>
              <a:noFill/>
              <a:ln>
                <a:noFill/>
              </a:ln>
            </p:spPr>
          </p:pic>
          <p:pic>
            <p:nvPicPr>
              <p:cNvPr id="690" name="Google Shape;690;p55"/>
              <p:cNvPicPr preferRelativeResize="0"/>
              <p:nvPr/>
            </p:nvPicPr>
            <p:blipFill rotWithShape="1">
              <a:blip r:embed="rId6">
                <a:alphaModFix/>
              </a:blip>
              <a:srcRect b="0" l="0" r="0" t="0"/>
              <a:stretch/>
            </p:blipFill>
            <p:spPr>
              <a:xfrm>
                <a:off x="826626" y="588579"/>
                <a:ext cx="3597015" cy="724247"/>
              </a:xfrm>
              <a:prstGeom prst="rect">
                <a:avLst/>
              </a:prstGeom>
              <a:noFill/>
              <a:ln>
                <a:noFill/>
              </a:ln>
            </p:spPr>
          </p:pic>
        </p:grpSp>
        <p:pic>
          <p:nvPicPr>
            <p:cNvPr id="691" name="Google Shape;691;p55"/>
            <p:cNvPicPr preferRelativeResize="0"/>
            <p:nvPr/>
          </p:nvPicPr>
          <p:blipFill rotWithShape="1">
            <a:blip r:embed="rId7">
              <a:alphaModFix/>
            </a:blip>
            <a:srcRect b="0" l="0" r="0" t="0"/>
            <a:stretch/>
          </p:blipFill>
          <p:spPr>
            <a:xfrm>
              <a:off x="835191" y="502561"/>
              <a:ext cx="4025555" cy="1400441"/>
            </a:xfrm>
            <a:prstGeom prst="rect">
              <a:avLst/>
            </a:prstGeom>
            <a:noFill/>
            <a:ln>
              <a:noFill/>
            </a:ln>
          </p:spPr>
        </p:pic>
      </p:grpSp>
      <p:pic>
        <p:nvPicPr>
          <p:cNvPr id="692" name="Google Shape;692;p55"/>
          <p:cNvPicPr preferRelativeResize="0"/>
          <p:nvPr/>
        </p:nvPicPr>
        <p:blipFill rotWithShape="1">
          <a:blip r:embed="rId8">
            <a:alphaModFix/>
          </a:blip>
          <a:srcRect b="0" l="0" r="0" t="0"/>
          <a:stretch/>
        </p:blipFill>
        <p:spPr>
          <a:xfrm>
            <a:off x="254809" y="4785609"/>
            <a:ext cx="8633239" cy="30420"/>
          </a:xfrm>
          <a:prstGeom prst="rect">
            <a:avLst/>
          </a:prstGeom>
          <a:noFill/>
          <a:ln>
            <a:noFill/>
          </a:ln>
        </p:spPr>
      </p:pic>
      <p:pic>
        <p:nvPicPr>
          <p:cNvPr id="693" name="Google Shape;693;p55"/>
          <p:cNvPicPr preferRelativeResize="0"/>
          <p:nvPr/>
        </p:nvPicPr>
        <p:blipFill rotWithShape="1">
          <a:blip r:embed="rId9">
            <a:alphaModFix/>
          </a:blip>
          <a:srcRect b="0" l="0" r="0" t="0"/>
          <a:stretch/>
        </p:blipFill>
        <p:spPr>
          <a:xfrm>
            <a:off x="6774184" y="4838950"/>
            <a:ext cx="2203019" cy="177680"/>
          </a:xfrm>
          <a:prstGeom prst="rect">
            <a:avLst/>
          </a:prstGeom>
          <a:noFill/>
          <a:ln>
            <a:noFill/>
          </a:ln>
        </p:spPr>
      </p:pic>
      <p:pic>
        <p:nvPicPr>
          <p:cNvPr id="694" name="Google Shape;694;p55"/>
          <p:cNvPicPr preferRelativeResize="0"/>
          <p:nvPr/>
        </p:nvPicPr>
        <p:blipFill rotWithShape="1">
          <a:blip r:embed="rId10">
            <a:alphaModFix/>
          </a:blip>
          <a:srcRect b="0" l="0" r="0" t="0"/>
          <a:stretch/>
        </p:blipFill>
        <p:spPr>
          <a:xfrm>
            <a:off x="704498" y="1836571"/>
            <a:ext cx="3583674" cy="1773365"/>
          </a:xfrm>
          <a:prstGeom prst="rect">
            <a:avLst/>
          </a:prstGeom>
          <a:noFill/>
          <a:ln>
            <a:noFill/>
          </a:ln>
        </p:spPr>
      </p:pic>
      <p:pic>
        <p:nvPicPr>
          <p:cNvPr id="695" name="Google Shape;695;p55"/>
          <p:cNvPicPr preferRelativeResize="0"/>
          <p:nvPr/>
        </p:nvPicPr>
        <p:blipFill rotWithShape="1">
          <a:blip r:embed="rId11">
            <a:alphaModFix/>
          </a:blip>
          <a:srcRect b="0" l="0" r="0" t="0"/>
          <a:stretch/>
        </p:blipFill>
        <p:spPr>
          <a:xfrm>
            <a:off x="4874168" y="1836571"/>
            <a:ext cx="3497281" cy="1791536"/>
          </a:xfrm>
          <a:prstGeom prst="rect">
            <a:avLst/>
          </a:prstGeom>
          <a:noFill/>
          <a:ln>
            <a:noFill/>
          </a:ln>
        </p:spPr>
      </p:pic>
      <p:grpSp>
        <p:nvGrpSpPr>
          <p:cNvPr id="696" name="Google Shape;696;p55"/>
          <p:cNvGrpSpPr/>
          <p:nvPr/>
        </p:nvGrpSpPr>
        <p:grpSpPr>
          <a:xfrm>
            <a:off x="1730551" y="1372571"/>
            <a:ext cx="1584713" cy="319076"/>
            <a:chOff x="3461101" y="2745142"/>
            <a:chExt cx="3169426" cy="638153"/>
          </a:xfrm>
        </p:grpSpPr>
        <p:pic>
          <p:nvPicPr>
            <p:cNvPr id="697" name="Google Shape;697;p55"/>
            <p:cNvPicPr preferRelativeResize="0"/>
            <p:nvPr/>
          </p:nvPicPr>
          <p:blipFill rotWithShape="1">
            <a:blip r:embed="rId12">
              <a:alphaModFix/>
            </a:blip>
            <a:srcRect b="0" l="0" r="0" t="0"/>
            <a:stretch/>
          </p:blipFill>
          <p:spPr>
            <a:xfrm>
              <a:off x="3461101" y="2745142"/>
              <a:ext cx="3169426" cy="638153"/>
            </a:xfrm>
            <a:prstGeom prst="rect">
              <a:avLst/>
            </a:prstGeom>
            <a:noFill/>
            <a:ln>
              <a:noFill/>
            </a:ln>
          </p:spPr>
        </p:pic>
        <p:pic>
          <p:nvPicPr>
            <p:cNvPr id="698" name="Google Shape;698;p55"/>
            <p:cNvPicPr preferRelativeResize="0"/>
            <p:nvPr/>
          </p:nvPicPr>
          <p:blipFill rotWithShape="1">
            <a:blip r:embed="rId13">
              <a:alphaModFix/>
            </a:blip>
            <a:srcRect b="0" l="0" r="0" t="0"/>
            <a:stretch/>
          </p:blipFill>
          <p:spPr>
            <a:xfrm>
              <a:off x="3653739" y="2854449"/>
              <a:ext cx="2567254" cy="493586"/>
            </a:xfrm>
            <a:prstGeom prst="rect">
              <a:avLst/>
            </a:prstGeom>
            <a:noFill/>
            <a:ln>
              <a:noFill/>
            </a:ln>
          </p:spPr>
        </p:pic>
      </p:grpSp>
      <p:grpSp>
        <p:nvGrpSpPr>
          <p:cNvPr id="699" name="Google Shape;699;p55"/>
          <p:cNvGrpSpPr/>
          <p:nvPr/>
        </p:nvGrpSpPr>
        <p:grpSpPr>
          <a:xfrm>
            <a:off x="5464006" y="1372571"/>
            <a:ext cx="2171970" cy="319076"/>
            <a:chOff x="10928012" y="2745142"/>
            <a:chExt cx="4343939" cy="638153"/>
          </a:xfrm>
        </p:grpSpPr>
        <p:pic>
          <p:nvPicPr>
            <p:cNvPr id="700" name="Google Shape;700;p55"/>
            <p:cNvPicPr preferRelativeResize="0"/>
            <p:nvPr/>
          </p:nvPicPr>
          <p:blipFill rotWithShape="1">
            <a:blip r:embed="rId14">
              <a:alphaModFix/>
            </a:blip>
            <a:srcRect b="0" l="0" r="0" t="0"/>
            <a:stretch/>
          </p:blipFill>
          <p:spPr>
            <a:xfrm>
              <a:off x="10928012" y="2745142"/>
              <a:ext cx="4343939" cy="638153"/>
            </a:xfrm>
            <a:prstGeom prst="rect">
              <a:avLst/>
            </a:prstGeom>
            <a:noFill/>
            <a:ln>
              <a:noFill/>
            </a:ln>
          </p:spPr>
        </p:pic>
        <p:pic>
          <p:nvPicPr>
            <p:cNvPr id="701" name="Google Shape;701;p55"/>
            <p:cNvPicPr preferRelativeResize="0"/>
            <p:nvPr/>
          </p:nvPicPr>
          <p:blipFill rotWithShape="1">
            <a:blip r:embed="rId15">
              <a:alphaModFix/>
            </a:blip>
            <a:srcRect b="0" l="0" r="0" t="0"/>
            <a:stretch/>
          </p:blipFill>
          <p:spPr>
            <a:xfrm>
              <a:off x="11220894" y="2854449"/>
              <a:ext cx="3542474" cy="493586"/>
            </a:xfrm>
            <a:prstGeom prst="rect">
              <a:avLst/>
            </a:prstGeom>
            <a:noFill/>
            <a:ln>
              <a:noFill/>
            </a:ln>
          </p:spPr>
        </p:pic>
      </p:grpSp>
      <p:pic>
        <p:nvPicPr>
          <p:cNvPr id="702" name="Google Shape;702;p55"/>
          <p:cNvPicPr preferRelativeResize="0"/>
          <p:nvPr/>
        </p:nvPicPr>
        <p:blipFill rotWithShape="1">
          <a:blip r:embed="rId16">
            <a:alphaModFix/>
          </a:blip>
          <a:srcRect b="0" l="0" r="0" t="0"/>
          <a:stretch/>
        </p:blipFill>
        <p:spPr>
          <a:xfrm>
            <a:off x="744833" y="3731739"/>
            <a:ext cx="3162103" cy="443163"/>
          </a:xfrm>
          <a:prstGeom prst="rect">
            <a:avLst/>
          </a:prstGeom>
          <a:noFill/>
          <a:ln>
            <a:noFill/>
          </a:ln>
        </p:spPr>
      </p:pic>
      <p:pic>
        <p:nvPicPr>
          <p:cNvPr id="703" name="Google Shape;703;p55"/>
          <p:cNvPicPr preferRelativeResize="0"/>
          <p:nvPr/>
        </p:nvPicPr>
        <p:blipFill rotWithShape="1">
          <a:blip r:embed="rId17">
            <a:alphaModFix/>
          </a:blip>
          <a:srcRect b="0" l="0" r="0" t="0"/>
          <a:stretch/>
        </p:blipFill>
        <p:spPr>
          <a:xfrm>
            <a:off x="4863782" y="3731739"/>
            <a:ext cx="2588212" cy="4431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pic>
        <p:nvPicPr>
          <p:cNvPr id="190" name="Google Shape;190;p38"/>
          <p:cNvPicPr preferRelativeResize="0"/>
          <p:nvPr/>
        </p:nvPicPr>
        <p:blipFill rotWithShape="1">
          <a:blip r:embed="rId3">
            <a:alphaModFix/>
          </a:blip>
          <a:srcRect b="0" l="0" r="0" t="0"/>
          <a:stretch/>
        </p:blipFill>
        <p:spPr>
          <a:xfrm>
            <a:off x="0" y="0"/>
            <a:ext cx="5111969" cy="5140147"/>
          </a:xfrm>
          <a:prstGeom prst="rect">
            <a:avLst/>
          </a:prstGeom>
          <a:noFill/>
          <a:ln>
            <a:noFill/>
          </a:ln>
        </p:spPr>
      </p:pic>
      <p:grpSp>
        <p:nvGrpSpPr>
          <p:cNvPr id="191" name="Google Shape;191;p38"/>
          <p:cNvGrpSpPr/>
          <p:nvPr/>
        </p:nvGrpSpPr>
        <p:grpSpPr>
          <a:xfrm>
            <a:off x="4658198" y="572817"/>
            <a:ext cx="922243" cy="922243"/>
            <a:chOff x="9316396" y="1145633"/>
            <a:chExt cx="1844485" cy="1844485"/>
          </a:xfrm>
        </p:grpSpPr>
        <p:pic>
          <p:nvPicPr>
            <p:cNvPr id="192" name="Google Shape;192;p38"/>
            <p:cNvPicPr preferRelativeResize="0"/>
            <p:nvPr/>
          </p:nvPicPr>
          <p:blipFill rotWithShape="1">
            <a:blip r:embed="rId4">
              <a:alphaModFix/>
            </a:blip>
            <a:srcRect b="0" l="0" r="0" t="0"/>
            <a:stretch/>
          </p:blipFill>
          <p:spPr>
            <a:xfrm>
              <a:off x="9316396" y="1145633"/>
              <a:ext cx="1844485" cy="1844485"/>
            </a:xfrm>
            <a:prstGeom prst="rect">
              <a:avLst/>
            </a:prstGeom>
            <a:noFill/>
            <a:ln>
              <a:noFill/>
            </a:ln>
          </p:spPr>
        </p:pic>
        <p:pic>
          <p:nvPicPr>
            <p:cNvPr id="193" name="Google Shape;193;p38"/>
            <p:cNvPicPr preferRelativeResize="0"/>
            <p:nvPr/>
          </p:nvPicPr>
          <p:blipFill rotWithShape="1">
            <a:blip r:embed="rId5">
              <a:alphaModFix/>
            </a:blip>
            <a:srcRect b="0" l="0" r="0" t="0"/>
            <a:stretch/>
          </p:blipFill>
          <p:spPr>
            <a:xfrm>
              <a:off x="9777517" y="1606754"/>
              <a:ext cx="922242" cy="922242"/>
            </a:xfrm>
            <a:prstGeom prst="rect">
              <a:avLst/>
            </a:prstGeom>
            <a:noFill/>
            <a:ln>
              <a:noFill/>
            </a:ln>
          </p:spPr>
        </p:pic>
      </p:grpSp>
      <p:pic>
        <p:nvPicPr>
          <p:cNvPr id="194" name="Google Shape;194;p38"/>
          <p:cNvPicPr preferRelativeResize="0"/>
          <p:nvPr/>
        </p:nvPicPr>
        <p:blipFill rotWithShape="1">
          <a:blip r:embed="rId6">
            <a:alphaModFix/>
          </a:blip>
          <a:srcRect b="0" l="0" r="0" t="0"/>
          <a:stretch/>
        </p:blipFill>
        <p:spPr>
          <a:xfrm>
            <a:off x="4915300" y="924477"/>
            <a:ext cx="334615" cy="253828"/>
          </a:xfrm>
          <a:prstGeom prst="rect">
            <a:avLst/>
          </a:prstGeom>
          <a:noFill/>
          <a:ln>
            <a:noFill/>
          </a:ln>
        </p:spPr>
      </p:pic>
      <p:pic>
        <p:nvPicPr>
          <p:cNvPr id="195" name="Google Shape;195;p38"/>
          <p:cNvPicPr preferRelativeResize="0"/>
          <p:nvPr/>
        </p:nvPicPr>
        <p:blipFill rotWithShape="1">
          <a:blip r:embed="rId7">
            <a:alphaModFix/>
          </a:blip>
          <a:srcRect b="0" l="0" r="0" t="0"/>
          <a:stretch/>
        </p:blipFill>
        <p:spPr>
          <a:xfrm>
            <a:off x="5521856" y="881850"/>
            <a:ext cx="1183590" cy="380943"/>
          </a:xfrm>
          <a:prstGeom prst="rect">
            <a:avLst/>
          </a:prstGeom>
          <a:noFill/>
          <a:ln>
            <a:noFill/>
          </a:ln>
        </p:spPr>
      </p:pic>
      <p:pic>
        <p:nvPicPr>
          <p:cNvPr id="196" name="Google Shape;196;p38"/>
          <p:cNvPicPr preferRelativeResize="0"/>
          <p:nvPr/>
        </p:nvPicPr>
        <p:blipFill rotWithShape="1">
          <a:blip r:embed="rId8">
            <a:alphaModFix/>
          </a:blip>
          <a:srcRect b="0" l="0" r="0" t="0"/>
          <a:stretch/>
        </p:blipFill>
        <p:spPr>
          <a:xfrm>
            <a:off x="5742698" y="1245243"/>
            <a:ext cx="838265" cy="621698"/>
          </a:xfrm>
          <a:prstGeom prst="rect">
            <a:avLst/>
          </a:prstGeom>
          <a:noFill/>
          <a:ln>
            <a:noFill/>
          </a:ln>
        </p:spPr>
      </p:pic>
      <p:grpSp>
        <p:nvGrpSpPr>
          <p:cNvPr id="197" name="Google Shape;197;p38"/>
          <p:cNvGrpSpPr/>
          <p:nvPr/>
        </p:nvGrpSpPr>
        <p:grpSpPr>
          <a:xfrm>
            <a:off x="4658198" y="1922239"/>
            <a:ext cx="922243" cy="922243"/>
            <a:chOff x="9316396" y="3844478"/>
            <a:chExt cx="1844485" cy="1844485"/>
          </a:xfrm>
        </p:grpSpPr>
        <p:pic>
          <p:nvPicPr>
            <p:cNvPr id="198" name="Google Shape;198;p38"/>
            <p:cNvPicPr preferRelativeResize="0"/>
            <p:nvPr/>
          </p:nvPicPr>
          <p:blipFill rotWithShape="1">
            <a:blip r:embed="rId9">
              <a:alphaModFix/>
            </a:blip>
            <a:srcRect b="0" l="0" r="0" t="0"/>
            <a:stretch/>
          </p:blipFill>
          <p:spPr>
            <a:xfrm>
              <a:off x="9316396" y="3844478"/>
              <a:ext cx="1844485" cy="1844485"/>
            </a:xfrm>
            <a:prstGeom prst="rect">
              <a:avLst/>
            </a:prstGeom>
            <a:noFill/>
            <a:ln>
              <a:noFill/>
            </a:ln>
          </p:spPr>
        </p:pic>
        <p:pic>
          <p:nvPicPr>
            <p:cNvPr id="199" name="Google Shape;199;p38"/>
            <p:cNvPicPr preferRelativeResize="0"/>
            <p:nvPr/>
          </p:nvPicPr>
          <p:blipFill rotWithShape="1">
            <a:blip r:embed="rId10">
              <a:alphaModFix/>
            </a:blip>
            <a:srcRect b="0" l="0" r="0" t="0"/>
            <a:stretch/>
          </p:blipFill>
          <p:spPr>
            <a:xfrm>
              <a:off x="9777517" y="4305600"/>
              <a:ext cx="922242" cy="922242"/>
            </a:xfrm>
            <a:prstGeom prst="rect">
              <a:avLst/>
            </a:prstGeom>
            <a:noFill/>
            <a:ln>
              <a:noFill/>
            </a:ln>
          </p:spPr>
        </p:pic>
      </p:grpSp>
      <p:pic>
        <p:nvPicPr>
          <p:cNvPr id="200" name="Google Shape;200;p38"/>
          <p:cNvPicPr preferRelativeResize="0"/>
          <p:nvPr/>
        </p:nvPicPr>
        <p:blipFill rotWithShape="1">
          <a:blip r:embed="rId11">
            <a:alphaModFix/>
          </a:blip>
          <a:srcRect b="0" l="0" r="0" t="0"/>
          <a:stretch/>
        </p:blipFill>
        <p:spPr>
          <a:xfrm>
            <a:off x="4921645" y="2273898"/>
            <a:ext cx="328271" cy="253828"/>
          </a:xfrm>
          <a:prstGeom prst="rect">
            <a:avLst/>
          </a:prstGeom>
          <a:noFill/>
          <a:ln>
            <a:noFill/>
          </a:ln>
        </p:spPr>
      </p:pic>
      <p:grpSp>
        <p:nvGrpSpPr>
          <p:cNvPr id="201" name="Google Shape;201;p38"/>
          <p:cNvGrpSpPr/>
          <p:nvPr/>
        </p:nvGrpSpPr>
        <p:grpSpPr>
          <a:xfrm>
            <a:off x="4661429" y="3398646"/>
            <a:ext cx="922243" cy="922243"/>
            <a:chOff x="9322857" y="6797292"/>
            <a:chExt cx="1844485" cy="1844485"/>
          </a:xfrm>
        </p:grpSpPr>
        <p:pic>
          <p:nvPicPr>
            <p:cNvPr id="202" name="Google Shape;202;p38"/>
            <p:cNvPicPr preferRelativeResize="0"/>
            <p:nvPr/>
          </p:nvPicPr>
          <p:blipFill rotWithShape="1">
            <a:blip r:embed="rId12">
              <a:alphaModFix/>
            </a:blip>
            <a:srcRect b="0" l="0" r="0" t="0"/>
            <a:stretch/>
          </p:blipFill>
          <p:spPr>
            <a:xfrm>
              <a:off x="9322857" y="6797292"/>
              <a:ext cx="1844485" cy="1844485"/>
            </a:xfrm>
            <a:prstGeom prst="rect">
              <a:avLst/>
            </a:prstGeom>
            <a:noFill/>
            <a:ln>
              <a:noFill/>
            </a:ln>
          </p:spPr>
        </p:pic>
        <p:pic>
          <p:nvPicPr>
            <p:cNvPr id="203" name="Google Shape;203;p38"/>
            <p:cNvPicPr preferRelativeResize="0"/>
            <p:nvPr/>
          </p:nvPicPr>
          <p:blipFill rotWithShape="1">
            <a:blip r:embed="rId13">
              <a:alphaModFix/>
            </a:blip>
            <a:srcRect b="0" l="0" r="0" t="0"/>
            <a:stretch/>
          </p:blipFill>
          <p:spPr>
            <a:xfrm>
              <a:off x="9783978" y="7258414"/>
              <a:ext cx="922242" cy="922242"/>
            </a:xfrm>
            <a:prstGeom prst="rect">
              <a:avLst/>
            </a:prstGeom>
            <a:noFill/>
            <a:ln>
              <a:noFill/>
            </a:ln>
          </p:spPr>
        </p:pic>
      </p:grpSp>
      <p:pic>
        <p:nvPicPr>
          <p:cNvPr id="204" name="Google Shape;204;p38"/>
          <p:cNvPicPr preferRelativeResize="0"/>
          <p:nvPr/>
        </p:nvPicPr>
        <p:blipFill rotWithShape="1">
          <a:blip r:embed="rId14">
            <a:alphaModFix/>
          </a:blip>
          <a:srcRect b="0" l="0" r="0" t="0"/>
          <a:stretch/>
        </p:blipFill>
        <p:spPr>
          <a:xfrm>
            <a:off x="4924875" y="3750305"/>
            <a:ext cx="328271" cy="253828"/>
          </a:xfrm>
          <a:prstGeom prst="rect">
            <a:avLst/>
          </a:prstGeom>
          <a:noFill/>
          <a:ln>
            <a:noFill/>
          </a:ln>
        </p:spPr>
      </p:pic>
      <p:pic>
        <p:nvPicPr>
          <p:cNvPr id="205" name="Google Shape;205;p38"/>
          <p:cNvPicPr preferRelativeResize="0"/>
          <p:nvPr/>
        </p:nvPicPr>
        <p:blipFill rotWithShape="1">
          <a:blip r:embed="rId15">
            <a:alphaModFix/>
          </a:blip>
          <a:srcRect b="0" l="0" r="0" t="0"/>
          <a:stretch/>
        </p:blipFill>
        <p:spPr>
          <a:xfrm>
            <a:off x="6623684" y="304033"/>
            <a:ext cx="2203019" cy="177680"/>
          </a:xfrm>
          <a:prstGeom prst="rect">
            <a:avLst/>
          </a:prstGeom>
          <a:noFill/>
          <a:ln>
            <a:noFill/>
          </a:ln>
        </p:spPr>
      </p:pic>
      <p:pic>
        <p:nvPicPr>
          <p:cNvPr id="206" name="Google Shape;206;p38"/>
          <p:cNvPicPr preferRelativeResize="0"/>
          <p:nvPr/>
        </p:nvPicPr>
        <p:blipFill rotWithShape="1">
          <a:blip r:embed="rId16">
            <a:alphaModFix/>
          </a:blip>
          <a:srcRect b="0" l="0" r="0" t="0"/>
          <a:stretch/>
        </p:blipFill>
        <p:spPr>
          <a:xfrm>
            <a:off x="5521856" y="2228073"/>
            <a:ext cx="1747381" cy="380942"/>
          </a:xfrm>
          <a:prstGeom prst="rect">
            <a:avLst/>
          </a:prstGeom>
          <a:noFill/>
          <a:ln>
            <a:noFill/>
          </a:ln>
        </p:spPr>
      </p:pic>
      <p:pic>
        <p:nvPicPr>
          <p:cNvPr id="207" name="Google Shape;207;p38"/>
          <p:cNvPicPr preferRelativeResize="0"/>
          <p:nvPr/>
        </p:nvPicPr>
        <p:blipFill rotWithShape="1">
          <a:blip r:embed="rId17">
            <a:alphaModFix/>
          </a:blip>
          <a:srcRect b="0" l="6790" r="-6790" t="0"/>
          <a:stretch/>
        </p:blipFill>
        <p:spPr>
          <a:xfrm>
            <a:off x="5749041" y="2591468"/>
            <a:ext cx="1309110" cy="818265"/>
          </a:xfrm>
          <a:prstGeom prst="rect">
            <a:avLst/>
          </a:prstGeom>
          <a:noFill/>
          <a:ln>
            <a:noFill/>
          </a:ln>
        </p:spPr>
      </p:pic>
      <p:pic>
        <p:nvPicPr>
          <p:cNvPr id="208" name="Google Shape;208;p38"/>
          <p:cNvPicPr preferRelativeResize="0"/>
          <p:nvPr/>
        </p:nvPicPr>
        <p:blipFill rotWithShape="1">
          <a:blip r:embed="rId18">
            <a:alphaModFix/>
          </a:blip>
          <a:srcRect b="0" l="0" r="0" t="0"/>
          <a:stretch/>
        </p:blipFill>
        <p:spPr>
          <a:xfrm>
            <a:off x="5521856" y="3717039"/>
            <a:ext cx="1747381" cy="380942"/>
          </a:xfrm>
          <a:prstGeom prst="rect">
            <a:avLst/>
          </a:prstGeom>
          <a:noFill/>
          <a:ln>
            <a:noFill/>
          </a:ln>
        </p:spPr>
      </p:pic>
      <p:pic>
        <p:nvPicPr>
          <p:cNvPr id="209" name="Google Shape;209;p38"/>
          <p:cNvPicPr preferRelativeResize="0"/>
          <p:nvPr/>
        </p:nvPicPr>
        <p:blipFill rotWithShape="1">
          <a:blip r:embed="rId19">
            <a:alphaModFix/>
          </a:blip>
          <a:srcRect b="0" l="0" r="0" t="0"/>
          <a:stretch/>
        </p:blipFill>
        <p:spPr>
          <a:xfrm>
            <a:off x="5730008" y="4080438"/>
            <a:ext cx="1259055" cy="6216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707" name="Shape 707"/>
        <p:cNvGrpSpPr/>
        <p:nvPr/>
      </p:nvGrpSpPr>
      <p:grpSpPr>
        <a:xfrm>
          <a:off x="0" y="0"/>
          <a:ext cx="0" cy="0"/>
          <a:chOff x="0" y="0"/>
          <a:chExt cx="0" cy="0"/>
        </a:xfrm>
      </p:grpSpPr>
      <p:pic>
        <p:nvPicPr>
          <p:cNvPr id="708" name="Google Shape;708;p56"/>
          <p:cNvPicPr preferRelativeResize="0"/>
          <p:nvPr/>
        </p:nvPicPr>
        <p:blipFill rotWithShape="1">
          <a:blip r:embed="rId3">
            <a:alphaModFix/>
          </a:blip>
          <a:srcRect b="0" l="0" r="0" t="0"/>
          <a:stretch/>
        </p:blipFill>
        <p:spPr>
          <a:xfrm>
            <a:off x="254809" y="4785609"/>
            <a:ext cx="8633239" cy="30420"/>
          </a:xfrm>
          <a:prstGeom prst="rect">
            <a:avLst/>
          </a:prstGeom>
          <a:noFill/>
          <a:ln>
            <a:noFill/>
          </a:ln>
        </p:spPr>
      </p:pic>
      <p:pic>
        <p:nvPicPr>
          <p:cNvPr id="709" name="Google Shape;709;p56"/>
          <p:cNvPicPr preferRelativeResize="0"/>
          <p:nvPr/>
        </p:nvPicPr>
        <p:blipFill rotWithShape="1">
          <a:blip r:embed="rId4">
            <a:alphaModFix/>
          </a:blip>
          <a:srcRect b="0" l="0" r="0" t="0"/>
          <a:stretch/>
        </p:blipFill>
        <p:spPr>
          <a:xfrm>
            <a:off x="6774184" y="4838950"/>
            <a:ext cx="2203019" cy="177680"/>
          </a:xfrm>
          <a:prstGeom prst="rect">
            <a:avLst/>
          </a:prstGeom>
          <a:noFill/>
          <a:ln>
            <a:noFill/>
          </a:ln>
        </p:spPr>
      </p:pic>
      <p:pic>
        <p:nvPicPr>
          <p:cNvPr id="710" name="Google Shape;710;p56"/>
          <p:cNvPicPr preferRelativeResize="0"/>
          <p:nvPr/>
        </p:nvPicPr>
        <p:blipFill rotWithShape="1">
          <a:blip r:embed="rId5">
            <a:alphaModFix/>
          </a:blip>
          <a:srcRect b="0" l="0" r="0" t="0"/>
          <a:stretch/>
        </p:blipFill>
        <p:spPr>
          <a:xfrm>
            <a:off x="360933" y="241910"/>
            <a:ext cx="1479897" cy="698394"/>
          </a:xfrm>
          <a:prstGeom prst="rect">
            <a:avLst/>
          </a:prstGeom>
          <a:noFill/>
          <a:ln>
            <a:noFill/>
          </a:ln>
        </p:spPr>
      </p:pic>
      <p:pic>
        <p:nvPicPr>
          <p:cNvPr id="711" name="Google Shape;711;p56"/>
          <p:cNvPicPr preferRelativeResize="0"/>
          <p:nvPr/>
        </p:nvPicPr>
        <p:blipFill rotWithShape="1">
          <a:blip r:embed="rId6">
            <a:alphaModFix/>
          </a:blip>
          <a:srcRect b="0" l="0" r="0" t="0"/>
          <a:stretch/>
        </p:blipFill>
        <p:spPr>
          <a:xfrm>
            <a:off x="2383762" y="1446942"/>
            <a:ext cx="2486108" cy="640362"/>
          </a:xfrm>
          <a:prstGeom prst="rect">
            <a:avLst/>
          </a:prstGeom>
          <a:noFill/>
          <a:ln>
            <a:noFill/>
          </a:ln>
        </p:spPr>
      </p:pic>
      <p:pic>
        <p:nvPicPr>
          <p:cNvPr id="712" name="Google Shape;712;p56"/>
          <p:cNvPicPr preferRelativeResize="0"/>
          <p:nvPr/>
        </p:nvPicPr>
        <p:blipFill rotWithShape="1">
          <a:blip r:embed="rId7">
            <a:alphaModFix/>
          </a:blip>
          <a:srcRect b="0" l="0" r="0" t="0"/>
          <a:stretch/>
        </p:blipFill>
        <p:spPr>
          <a:xfrm>
            <a:off x="2748245" y="2452763"/>
            <a:ext cx="1810543" cy="1804795"/>
          </a:xfrm>
          <a:prstGeom prst="rect">
            <a:avLst/>
          </a:prstGeom>
          <a:noFill/>
          <a:ln>
            <a:noFill/>
          </a:ln>
        </p:spPr>
      </p:pic>
      <p:pic>
        <p:nvPicPr>
          <p:cNvPr id="713" name="Google Shape;713;p56"/>
          <p:cNvPicPr preferRelativeResize="0"/>
          <p:nvPr/>
        </p:nvPicPr>
        <p:blipFill rotWithShape="1">
          <a:blip r:embed="rId8">
            <a:alphaModFix/>
          </a:blip>
          <a:srcRect b="0" l="0" r="0" t="0"/>
          <a:stretch/>
        </p:blipFill>
        <p:spPr>
          <a:xfrm>
            <a:off x="6337620" y="1374381"/>
            <a:ext cx="2158726" cy="678457"/>
          </a:xfrm>
          <a:prstGeom prst="rect">
            <a:avLst/>
          </a:prstGeom>
          <a:noFill/>
          <a:ln>
            <a:noFill/>
          </a:ln>
        </p:spPr>
      </p:pic>
      <p:pic>
        <p:nvPicPr>
          <p:cNvPr id="714" name="Google Shape;714;p56"/>
          <p:cNvPicPr preferRelativeResize="0"/>
          <p:nvPr/>
        </p:nvPicPr>
        <p:blipFill rotWithShape="1">
          <a:blip r:embed="rId9">
            <a:alphaModFix/>
          </a:blip>
          <a:srcRect b="0" l="0" r="0" t="0"/>
          <a:stretch/>
        </p:blipFill>
        <p:spPr>
          <a:xfrm>
            <a:off x="6337620" y="2650571"/>
            <a:ext cx="2108251" cy="1261757"/>
          </a:xfrm>
          <a:prstGeom prst="rect">
            <a:avLst/>
          </a:prstGeom>
          <a:noFill/>
          <a:ln>
            <a:noFill/>
          </a:ln>
        </p:spPr>
      </p:pic>
      <p:pic>
        <p:nvPicPr>
          <p:cNvPr id="715" name="Google Shape;715;p56"/>
          <p:cNvPicPr preferRelativeResize="0"/>
          <p:nvPr/>
        </p:nvPicPr>
        <p:blipFill rotWithShape="1">
          <a:blip r:embed="rId10">
            <a:alphaModFix/>
          </a:blip>
          <a:srcRect b="0" l="0" r="0" t="0"/>
          <a:stretch/>
        </p:blipFill>
        <p:spPr>
          <a:xfrm>
            <a:off x="3107745" y="1209957"/>
            <a:ext cx="1114334" cy="1114334"/>
          </a:xfrm>
          <a:prstGeom prst="rect">
            <a:avLst/>
          </a:prstGeom>
          <a:noFill/>
          <a:ln>
            <a:noFill/>
          </a:ln>
        </p:spPr>
      </p:pic>
      <p:pic>
        <p:nvPicPr>
          <p:cNvPr id="716" name="Google Shape;716;p56"/>
          <p:cNvPicPr preferRelativeResize="0"/>
          <p:nvPr/>
        </p:nvPicPr>
        <p:blipFill rotWithShape="1">
          <a:blip r:embed="rId11">
            <a:alphaModFix/>
          </a:blip>
          <a:srcRect b="0" l="0" r="0" t="0"/>
          <a:stretch/>
        </p:blipFill>
        <p:spPr>
          <a:xfrm>
            <a:off x="3134445" y="2797994"/>
            <a:ext cx="1114334" cy="1114334"/>
          </a:xfrm>
          <a:prstGeom prst="rect">
            <a:avLst/>
          </a:prstGeom>
          <a:noFill/>
          <a:ln>
            <a:noFill/>
          </a:ln>
        </p:spPr>
      </p:pic>
      <p:pic>
        <p:nvPicPr>
          <p:cNvPr id="717" name="Google Shape;717;p56"/>
          <p:cNvPicPr preferRelativeResize="0"/>
          <p:nvPr/>
        </p:nvPicPr>
        <p:blipFill rotWithShape="1">
          <a:blip r:embed="rId12">
            <a:alphaModFix/>
          </a:blip>
          <a:srcRect b="0" l="0" r="0" t="0"/>
          <a:stretch/>
        </p:blipFill>
        <p:spPr>
          <a:xfrm>
            <a:off x="5075644" y="1446942"/>
            <a:ext cx="990113" cy="537134"/>
          </a:xfrm>
          <a:prstGeom prst="rect">
            <a:avLst/>
          </a:prstGeom>
          <a:noFill/>
          <a:ln>
            <a:noFill/>
          </a:ln>
        </p:spPr>
      </p:pic>
      <p:pic>
        <p:nvPicPr>
          <p:cNvPr id="718" name="Google Shape;718;p56"/>
          <p:cNvPicPr preferRelativeResize="0"/>
          <p:nvPr/>
        </p:nvPicPr>
        <p:blipFill rotWithShape="1">
          <a:blip r:embed="rId13">
            <a:alphaModFix/>
          </a:blip>
          <a:srcRect b="0" l="0" r="0" t="0"/>
          <a:stretch/>
        </p:blipFill>
        <p:spPr>
          <a:xfrm>
            <a:off x="5075644" y="2955739"/>
            <a:ext cx="990113" cy="537134"/>
          </a:xfrm>
          <a:prstGeom prst="rect">
            <a:avLst/>
          </a:prstGeom>
          <a:noFill/>
          <a:ln>
            <a:noFill/>
          </a:ln>
        </p:spPr>
      </p:pic>
      <p:grpSp>
        <p:nvGrpSpPr>
          <p:cNvPr id="719" name="Google Shape;719;p56"/>
          <p:cNvGrpSpPr/>
          <p:nvPr/>
        </p:nvGrpSpPr>
        <p:grpSpPr>
          <a:xfrm>
            <a:off x="643333" y="1607585"/>
            <a:ext cx="1584713" cy="319076"/>
            <a:chOff x="1286666" y="3215170"/>
            <a:chExt cx="3169426" cy="638153"/>
          </a:xfrm>
        </p:grpSpPr>
        <p:pic>
          <p:nvPicPr>
            <p:cNvPr id="720" name="Google Shape;720;p56"/>
            <p:cNvPicPr preferRelativeResize="0"/>
            <p:nvPr/>
          </p:nvPicPr>
          <p:blipFill rotWithShape="1">
            <a:blip r:embed="rId14">
              <a:alphaModFix/>
            </a:blip>
            <a:srcRect b="0" l="0" r="0" t="0"/>
            <a:stretch/>
          </p:blipFill>
          <p:spPr>
            <a:xfrm>
              <a:off x="1286666" y="3215170"/>
              <a:ext cx="3169426" cy="638153"/>
            </a:xfrm>
            <a:prstGeom prst="rect">
              <a:avLst/>
            </a:prstGeom>
            <a:noFill/>
            <a:ln>
              <a:noFill/>
            </a:ln>
          </p:spPr>
        </p:pic>
        <p:pic>
          <p:nvPicPr>
            <p:cNvPr id="721" name="Google Shape;721;p56"/>
            <p:cNvPicPr preferRelativeResize="0"/>
            <p:nvPr/>
          </p:nvPicPr>
          <p:blipFill rotWithShape="1">
            <a:blip r:embed="rId15">
              <a:alphaModFix/>
            </a:blip>
            <a:srcRect b="0" l="0" r="0" t="0"/>
            <a:stretch/>
          </p:blipFill>
          <p:spPr>
            <a:xfrm>
              <a:off x="1479304" y="3324476"/>
              <a:ext cx="2047754" cy="493586"/>
            </a:xfrm>
            <a:prstGeom prst="rect">
              <a:avLst/>
            </a:prstGeom>
            <a:noFill/>
            <a:ln>
              <a:noFill/>
            </a:ln>
          </p:spPr>
        </p:pic>
      </p:grpSp>
      <p:grpSp>
        <p:nvGrpSpPr>
          <p:cNvPr id="722" name="Google Shape;722;p56"/>
          <p:cNvGrpSpPr/>
          <p:nvPr/>
        </p:nvGrpSpPr>
        <p:grpSpPr>
          <a:xfrm>
            <a:off x="643333" y="3140959"/>
            <a:ext cx="1584713" cy="319076"/>
            <a:chOff x="1286666" y="6281917"/>
            <a:chExt cx="3169426" cy="638153"/>
          </a:xfrm>
        </p:grpSpPr>
        <p:pic>
          <p:nvPicPr>
            <p:cNvPr id="723" name="Google Shape;723;p56"/>
            <p:cNvPicPr preferRelativeResize="0"/>
            <p:nvPr/>
          </p:nvPicPr>
          <p:blipFill rotWithShape="1">
            <a:blip r:embed="rId16">
              <a:alphaModFix/>
            </a:blip>
            <a:srcRect b="0" l="0" r="0" t="0"/>
            <a:stretch/>
          </p:blipFill>
          <p:spPr>
            <a:xfrm>
              <a:off x="1286666" y="6281917"/>
              <a:ext cx="3169426" cy="638153"/>
            </a:xfrm>
            <a:prstGeom prst="rect">
              <a:avLst/>
            </a:prstGeom>
            <a:noFill/>
            <a:ln>
              <a:noFill/>
            </a:ln>
          </p:spPr>
        </p:pic>
        <p:pic>
          <p:nvPicPr>
            <p:cNvPr id="724" name="Google Shape;724;p56"/>
            <p:cNvPicPr preferRelativeResize="0"/>
            <p:nvPr/>
          </p:nvPicPr>
          <p:blipFill rotWithShape="1">
            <a:blip r:embed="rId17">
              <a:alphaModFix/>
            </a:blip>
            <a:srcRect b="0" l="0" r="0" t="0"/>
            <a:stretch/>
          </p:blipFill>
          <p:spPr>
            <a:xfrm>
              <a:off x="1479304" y="6391219"/>
              <a:ext cx="2447559" cy="493586"/>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728" name="Shape 728"/>
        <p:cNvGrpSpPr/>
        <p:nvPr/>
      </p:nvGrpSpPr>
      <p:grpSpPr>
        <a:xfrm>
          <a:off x="0" y="0"/>
          <a:ext cx="0" cy="0"/>
          <a:chOff x="0" y="0"/>
          <a:chExt cx="0" cy="0"/>
        </a:xfrm>
      </p:grpSpPr>
      <p:pic>
        <p:nvPicPr>
          <p:cNvPr id="729" name="Google Shape;729;p57"/>
          <p:cNvPicPr preferRelativeResize="0"/>
          <p:nvPr/>
        </p:nvPicPr>
        <p:blipFill rotWithShape="1">
          <a:blip r:embed="rId3">
            <a:alphaModFix/>
          </a:blip>
          <a:srcRect b="0" l="0" r="0" t="0"/>
          <a:stretch/>
        </p:blipFill>
        <p:spPr>
          <a:xfrm>
            <a:off x="3072768" y="2897635"/>
            <a:ext cx="1398032" cy="1398032"/>
          </a:xfrm>
          <a:prstGeom prst="rect">
            <a:avLst/>
          </a:prstGeom>
          <a:noFill/>
          <a:ln>
            <a:noFill/>
          </a:ln>
        </p:spPr>
      </p:pic>
      <p:pic>
        <p:nvPicPr>
          <p:cNvPr id="730" name="Google Shape;730;p57"/>
          <p:cNvPicPr preferRelativeResize="0"/>
          <p:nvPr/>
        </p:nvPicPr>
        <p:blipFill rotWithShape="1">
          <a:blip r:embed="rId4">
            <a:alphaModFix/>
          </a:blip>
          <a:srcRect b="0" l="0" r="0" t="0"/>
          <a:stretch/>
        </p:blipFill>
        <p:spPr>
          <a:xfrm>
            <a:off x="2972964" y="1145455"/>
            <a:ext cx="1598465" cy="1140107"/>
          </a:xfrm>
          <a:prstGeom prst="rect">
            <a:avLst/>
          </a:prstGeom>
          <a:noFill/>
          <a:ln>
            <a:noFill/>
          </a:ln>
        </p:spPr>
      </p:pic>
      <p:pic>
        <p:nvPicPr>
          <p:cNvPr id="731" name="Google Shape;731;p57"/>
          <p:cNvPicPr preferRelativeResize="0"/>
          <p:nvPr/>
        </p:nvPicPr>
        <p:blipFill rotWithShape="1">
          <a:blip r:embed="rId5">
            <a:alphaModFix/>
          </a:blip>
          <a:srcRect b="0" l="0" r="0" t="0"/>
          <a:stretch/>
        </p:blipFill>
        <p:spPr>
          <a:xfrm>
            <a:off x="254809" y="4785609"/>
            <a:ext cx="8633239" cy="30420"/>
          </a:xfrm>
          <a:prstGeom prst="rect">
            <a:avLst/>
          </a:prstGeom>
          <a:noFill/>
          <a:ln>
            <a:noFill/>
          </a:ln>
        </p:spPr>
      </p:pic>
      <p:pic>
        <p:nvPicPr>
          <p:cNvPr id="732" name="Google Shape;732;p57"/>
          <p:cNvPicPr preferRelativeResize="0"/>
          <p:nvPr/>
        </p:nvPicPr>
        <p:blipFill rotWithShape="1">
          <a:blip r:embed="rId6">
            <a:alphaModFix/>
          </a:blip>
          <a:srcRect b="0" l="0" r="0" t="0"/>
          <a:stretch/>
        </p:blipFill>
        <p:spPr>
          <a:xfrm>
            <a:off x="6774184" y="4838950"/>
            <a:ext cx="2203019" cy="177680"/>
          </a:xfrm>
          <a:prstGeom prst="rect">
            <a:avLst/>
          </a:prstGeom>
          <a:noFill/>
          <a:ln>
            <a:noFill/>
          </a:ln>
        </p:spPr>
      </p:pic>
      <p:pic>
        <p:nvPicPr>
          <p:cNvPr id="733" name="Google Shape;733;p57"/>
          <p:cNvPicPr preferRelativeResize="0"/>
          <p:nvPr/>
        </p:nvPicPr>
        <p:blipFill rotWithShape="1">
          <a:blip r:embed="rId7">
            <a:alphaModFix/>
          </a:blip>
          <a:srcRect b="0" l="0" r="0" t="0"/>
          <a:stretch/>
        </p:blipFill>
        <p:spPr>
          <a:xfrm>
            <a:off x="360933" y="241910"/>
            <a:ext cx="2055375" cy="698394"/>
          </a:xfrm>
          <a:prstGeom prst="rect">
            <a:avLst/>
          </a:prstGeom>
          <a:noFill/>
          <a:ln>
            <a:noFill/>
          </a:ln>
        </p:spPr>
      </p:pic>
      <p:pic>
        <p:nvPicPr>
          <p:cNvPr id="734" name="Google Shape;734;p57"/>
          <p:cNvPicPr preferRelativeResize="0"/>
          <p:nvPr/>
        </p:nvPicPr>
        <p:blipFill rotWithShape="1">
          <a:blip r:embed="rId8">
            <a:alphaModFix/>
          </a:blip>
          <a:srcRect b="0" l="0" r="0" t="0"/>
          <a:stretch/>
        </p:blipFill>
        <p:spPr>
          <a:xfrm>
            <a:off x="5075644" y="1446942"/>
            <a:ext cx="990113" cy="537134"/>
          </a:xfrm>
          <a:prstGeom prst="rect">
            <a:avLst/>
          </a:prstGeom>
          <a:noFill/>
          <a:ln>
            <a:noFill/>
          </a:ln>
        </p:spPr>
      </p:pic>
      <p:pic>
        <p:nvPicPr>
          <p:cNvPr id="735" name="Google Shape;735;p57"/>
          <p:cNvPicPr preferRelativeResize="0"/>
          <p:nvPr/>
        </p:nvPicPr>
        <p:blipFill rotWithShape="1">
          <a:blip r:embed="rId9">
            <a:alphaModFix/>
          </a:blip>
          <a:srcRect b="0" l="0" r="0" t="0"/>
          <a:stretch/>
        </p:blipFill>
        <p:spPr>
          <a:xfrm>
            <a:off x="5075644" y="3329068"/>
            <a:ext cx="990113" cy="537134"/>
          </a:xfrm>
          <a:prstGeom prst="rect">
            <a:avLst/>
          </a:prstGeom>
          <a:noFill/>
          <a:ln>
            <a:noFill/>
          </a:ln>
        </p:spPr>
      </p:pic>
      <p:grpSp>
        <p:nvGrpSpPr>
          <p:cNvPr id="736" name="Google Shape;736;p57"/>
          <p:cNvGrpSpPr/>
          <p:nvPr/>
        </p:nvGrpSpPr>
        <p:grpSpPr>
          <a:xfrm>
            <a:off x="6508918" y="2324290"/>
            <a:ext cx="1404859" cy="319076"/>
            <a:chOff x="13017837" y="4648580"/>
            <a:chExt cx="2809717" cy="638153"/>
          </a:xfrm>
        </p:grpSpPr>
        <p:pic>
          <p:nvPicPr>
            <p:cNvPr id="737" name="Google Shape;737;p57"/>
            <p:cNvPicPr preferRelativeResize="0"/>
            <p:nvPr/>
          </p:nvPicPr>
          <p:blipFill rotWithShape="1">
            <a:blip r:embed="rId10">
              <a:alphaModFix/>
            </a:blip>
            <a:srcRect b="0" l="0" r="0" t="0"/>
            <a:stretch/>
          </p:blipFill>
          <p:spPr>
            <a:xfrm>
              <a:off x="13040507" y="4648580"/>
              <a:ext cx="2787047" cy="638153"/>
            </a:xfrm>
            <a:prstGeom prst="rect">
              <a:avLst/>
            </a:prstGeom>
            <a:noFill/>
            <a:ln>
              <a:noFill/>
            </a:ln>
          </p:spPr>
        </p:pic>
        <p:pic>
          <p:nvPicPr>
            <p:cNvPr id="738" name="Google Shape;738;p57"/>
            <p:cNvPicPr preferRelativeResize="0"/>
            <p:nvPr/>
          </p:nvPicPr>
          <p:blipFill rotWithShape="1">
            <a:blip r:embed="rId11">
              <a:alphaModFix/>
            </a:blip>
            <a:srcRect b="0" l="0" r="0" t="0"/>
            <a:stretch/>
          </p:blipFill>
          <p:spPr>
            <a:xfrm>
              <a:off x="13017837" y="4757887"/>
              <a:ext cx="2327865" cy="493586"/>
            </a:xfrm>
            <a:prstGeom prst="rect">
              <a:avLst/>
            </a:prstGeom>
            <a:noFill/>
            <a:ln>
              <a:noFill/>
            </a:ln>
          </p:spPr>
        </p:pic>
      </p:grpSp>
      <p:pic>
        <p:nvPicPr>
          <p:cNvPr id="739" name="Google Shape;739;p57"/>
          <p:cNvPicPr preferRelativeResize="0"/>
          <p:nvPr/>
        </p:nvPicPr>
        <p:blipFill rotWithShape="1">
          <a:blip r:embed="rId12">
            <a:alphaModFix/>
          </a:blip>
          <a:srcRect b="0" l="0" r="0" t="0"/>
          <a:stretch/>
        </p:blipFill>
        <p:spPr>
          <a:xfrm>
            <a:off x="3283059" y="3074041"/>
            <a:ext cx="1045219" cy="1045219"/>
          </a:xfrm>
          <a:prstGeom prst="rect">
            <a:avLst/>
          </a:prstGeom>
          <a:noFill/>
          <a:ln>
            <a:noFill/>
          </a:ln>
        </p:spPr>
      </p:pic>
      <p:pic>
        <p:nvPicPr>
          <p:cNvPr id="740" name="Google Shape;740;p57"/>
          <p:cNvPicPr preferRelativeResize="0"/>
          <p:nvPr/>
        </p:nvPicPr>
        <p:blipFill rotWithShape="1">
          <a:blip r:embed="rId13">
            <a:alphaModFix/>
          </a:blip>
          <a:srcRect b="0" l="0" r="0" t="0"/>
          <a:stretch/>
        </p:blipFill>
        <p:spPr>
          <a:xfrm>
            <a:off x="1048780" y="1120366"/>
            <a:ext cx="1220123" cy="1184237"/>
          </a:xfrm>
          <a:prstGeom prst="rect">
            <a:avLst/>
          </a:prstGeom>
          <a:noFill/>
          <a:ln>
            <a:noFill/>
          </a:ln>
        </p:spPr>
      </p:pic>
      <p:pic>
        <p:nvPicPr>
          <p:cNvPr id="741" name="Google Shape;741;p57"/>
          <p:cNvPicPr preferRelativeResize="0"/>
          <p:nvPr/>
        </p:nvPicPr>
        <p:blipFill rotWithShape="1">
          <a:blip r:embed="rId14">
            <a:alphaModFix/>
          </a:blip>
          <a:srcRect b="0" l="0" r="0" t="0"/>
          <a:stretch/>
        </p:blipFill>
        <p:spPr>
          <a:xfrm>
            <a:off x="1136232" y="1158188"/>
            <a:ext cx="1045219" cy="1045219"/>
          </a:xfrm>
          <a:prstGeom prst="rect">
            <a:avLst/>
          </a:prstGeom>
          <a:noFill/>
          <a:ln>
            <a:noFill/>
          </a:ln>
        </p:spPr>
      </p:pic>
      <p:pic>
        <p:nvPicPr>
          <p:cNvPr id="742" name="Google Shape;742;p57"/>
          <p:cNvPicPr preferRelativeResize="0"/>
          <p:nvPr/>
        </p:nvPicPr>
        <p:blipFill rotWithShape="1">
          <a:blip r:embed="rId15">
            <a:alphaModFix/>
          </a:blip>
          <a:srcRect b="0" l="0" r="0" t="0"/>
          <a:stretch/>
        </p:blipFill>
        <p:spPr>
          <a:xfrm>
            <a:off x="6647423" y="1095142"/>
            <a:ext cx="1139183" cy="1133910"/>
          </a:xfrm>
          <a:prstGeom prst="rect">
            <a:avLst/>
          </a:prstGeom>
          <a:noFill/>
          <a:ln>
            <a:noFill/>
          </a:ln>
        </p:spPr>
      </p:pic>
      <p:pic>
        <p:nvPicPr>
          <p:cNvPr id="743" name="Google Shape;743;p57"/>
          <p:cNvPicPr preferRelativeResize="0"/>
          <p:nvPr/>
        </p:nvPicPr>
        <p:blipFill rotWithShape="1">
          <a:blip r:embed="rId16">
            <a:alphaModFix/>
          </a:blip>
          <a:srcRect b="0" l="0" r="0" t="0"/>
          <a:stretch/>
        </p:blipFill>
        <p:spPr>
          <a:xfrm>
            <a:off x="6609498" y="2871444"/>
            <a:ext cx="1273833" cy="1273833"/>
          </a:xfrm>
          <a:prstGeom prst="rect">
            <a:avLst/>
          </a:prstGeom>
          <a:noFill/>
          <a:ln>
            <a:noFill/>
          </a:ln>
        </p:spPr>
      </p:pic>
      <p:grpSp>
        <p:nvGrpSpPr>
          <p:cNvPr id="744" name="Google Shape;744;p57"/>
          <p:cNvGrpSpPr/>
          <p:nvPr/>
        </p:nvGrpSpPr>
        <p:grpSpPr>
          <a:xfrm>
            <a:off x="6508919" y="4221468"/>
            <a:ext cx="1404858" cy="319076"/>
            <a:chOff x="13017838" y="8442936"/>
            <a:chExt cx="2809716" cy="638153"/>
          </a:xfrm>
        </p:grpSpPr>
        <p:pic>
          <p:nvPicPr>
            <p:cNvPr id="745" name="Google Shape;745;p57"/>
            <p:cNvPicPr preferRelativeResize="0"/>
            <p:nvPr/>
          </p:nvPicPr>
          <p:blipFill rotWithShape="1">
            <a:blip r:embed="rId17">
              <a:alphaModFix/>
            </a:blip>
            <a:srcRect b="0" l="0" r="0" t="0"/>
            <a:stretch/>
          </p:blipFill>
          <p:spPr>
            <a:xfrm>
              <a:off x="13040507" y="8442936"/>
              <a:ext cx="2787047" cy="638153"/>
            </a:xfrm>
            <a:prstGeom prst="rect">
              <a:avLst/>
            </a:prstGeom>
            <a:noFill/>
            <a:ln>
              <a:noFill/>
            </a:ln>
          </p:spPr>
        </p:pic>
        <p:pic>
          <p:nvPicPr>
            <p:cNvPr id="746" name="Google Shape;746;p57"/>
            <p:cNvPicPr preferRelativeResize="0"/>
            <p:nvPr/>
          </p:nvPicPr>
          <p:blipFill rotWithShape="1">
            <a:blip r:embed="rId18">
              <a:alphaModFix/>
            </a:blip>
            <a:srcRect b="0" l="0" r="0" t="0"/>
            <a:stretch/>
          </p:blipFill>
          <p:spPr>
            <a:xfrm>
              <a:off x="13017838" y="8552238"/>
              <a:ext cx="2447559" cy="493586"/>
            </a:xfrm>
            <a:prstGeom prst="rect">
              <a:avLst/>
            </a:prstGeom>
            <a:noFill/>
            <a:ln>
              <a:noFill/>
            </a:ln>
          </p:spPr>
        </p:pic>
      </p:grpSp>
      <p:pic>
        <p:nvPicPr>
          <p:cNvPr id="747" name="Google Shape;747;p57"/>
          <p:cNvPicPr preferRelativeResize="0"/>
          <p:nvPr/>
        </p:nvPicPr>
        <p:blipFill rotWithShape="1">
          <a:blip r:embed="rId19">
            <a:alphaModFix/>
          </a:blip>
          <a:srcRect b="0" l="0" r="0" t="0"/>
          <a:stretch/>
        </p:blipFill>
        <p:spPr>
          <a:xfrm>
            <a:off x="806563" y="2335244"/>
            <a:ext cx="1469787" cy="304755"/>
          </a:xfrm>
          <a:prstGeom prst="rect">
            <a:avLst/>
          </a:prstGeom>
          <a:noFill/>
          <a:ln>
            <a:noFill/>
          </a:ln>
        </p:spPr>
      </p:pic>
      <p:pic>
        <p:nvPicPr>
          <p:cNvPr id="748" name="Google Shape;748;p57"/>
          <p:cNvPicPr preferRelativeResize="0"/>
          <p:nvPr/>
        </p:nvPicPr>
        <p:blipFill rotWithShape="1">
          <a:blip r:embed="rId20">
            <a:alphaModFix/>
          </a:blip>
          <a:srcRect b="0" l="0" r="0" t="0"/>
          <a:stretch/>
        </p:blipFill>
        <p:spPr>
          <a:xfrm>
            <a:off x="2889729" y="2339054"/>
            <a:ext cx="1441979" cy="304755"/>
          </a:xfrm>
          <a:prstGeom prst="rect">
            <a:avLst/>
          </a:prstGeom>
          <a:noFill/>
          <a:ln>
            <a:noFill/>
          </a:ln>
        </p:spPr>
      </p:pic>
      <p:pic>
        <p:nvPicPr>
          <p:cNvPr id="749" name="Google Shape;749;p57"/>
          <p:cNvPicPr preferRelativeResize="0"/>
          <p:nvPr/>
        </p:nvPicPr>
        <p:blipFill rotWithShape="1">
          <a:blip r:embed="rId21">
            <a:alphaModFix/>
          </a:blip>
          <a:srcRect b="0" l="0" r="0" t="0"/>
          <a:stretch/>
        </p:blipFill>
        <p:spPr>
          <a:xfrm>
            <a:off x="3177529" y="1135932"/>
            <a:ext cx="1045219" cy="1045219"/>
          </a:xfrm>
          <a:prstGeom prst="rect">
            <a:avLst/>
          </a:prstGeom>
          <a:noFill/>
          <a:ln>
            <a:noFill/>
          </a:ln>
        </p:spPr>
      </p:pic>
      <p:pic>
        <p:nvPicPr>
          <p:cNvPr id="750" name="Google Shape;750;p57"/>
          <p:cNvPicPr preferRelativeResize="0"/>
          <p:nvPr/>
        </p:nvPicPr>
        <p:blipFill rotWithShape="1">
          <a:blip r:embed="rId22">
            <a:alphaModFix/>
          </a:blip>
          <a:srcRect b="0" l="0" r="0" t="0"/>
          <a:stretch/>
        </p:blipFill>
        <p:spPr>
          <a:xfrm>
            <a:off x="2904014" y="4353386"/>
            <a:ext cx="1285030" cy="3047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754" name="Shape 754"/>
        <p:cNvGrpSpPr/>
        <p:nvPr/>
      </p:nvGrpSpPr>
      <p:grpSpPr>
        <a:xfrm>
          <a:off x="0" y="0"/>
          <a:ext cx="0" cy="0"/>
          <a:chOff x="0" y="0"/>
          <a:chExt cx="0" cy="0"/>
        </a:xfrm>
      </p:grpSpPr>
      <p:pic>
        <p:nvPicPr>
          <p:cNvPr id="755" name="Google Shape;755;p58"/>
          <p:cNvPicPr preferRelativeResize="0"/>
          <p:nvPr/>
        </p:nvPicPr>
        <p:blipFill rotWithShape="1">
          <a:blip r:embed="rId3">
            <a:alphaModFix/>
          </a:blip>
          <a:srcRect b="0" l="0" r="0" t="0"/>
          <a:stretch/>
        </p:blipFill>
        <p:spPr>
          <a:xfrm>
            <a:off x="6774184" y="4838950"/>
            <a:ext cx="2203019" cy="177680"/>
          </a:xfrm>
          <a:prstGeom prst="rect">
            <a:avLst/>
          </a:prstGeom>
          <a:noFill/>
          <a:ln>
            <a:noFill/>
          </a:ln>
        </p:spPr>
      </p:pic>
      <p:pic>
        <p:nvPicPr>
          <p:cNvPr id="756" name="Google Shape;756;p58"/>
          <p:cNvPicPr preferRelativeResize="0"/>
          <p:nvPr/>
        </p:nvPicPr>
        <p:blipFill rotWithShape="1">
          <a:blip r:embed="rId4">
            <a:alphaModFix/>
          </a:blip>
          <a:srcRect b="0" l="0" r="0" t="0"/>
          <a:stretch/>
        </p:blipFill>
        <p:spPr>
          <a:xfrm>
            <a:off x="360933" y="241910"/>
            <a:ext cx="2853639" cy="698394"/>
          </a:xfrm>
          <a:prstGeom prst="rect">
            <a:avLst/>
          </a:prstGeom>
          <a:noFill/>
          <a:ln>
            <a:noFill/>
          </a:ln>
        </p:spPr>
      </p:pic>
      <p:pic>
        <p:nvPicPr>
          <p:cNvPr id="757" name="Google Shape;757;p58"/>
          <p:cNvPicPr preferRelativeResize="0"/>
          <p:nvPr/>
        </p:nvPicPr>
        <p:blipFill rotWithShape="1">
          <a:blip r:embed="rId5">
            <a:alphaModFix/>
          </a:blip>
          <a:srcRect b="0" l="0" r="0" t="0"/>
          <a:stretch/>
        </p:blipFill>
        <p:spPr>
          <a:xfrm>
            <a:off x="4405714" y="713658"/>
            <a:ext cx="3674961" cy="177773"/>
          </a:xfrm>
          <a:prstGeom prst="rect">
            <a:avLst/>
          </a:prstGeom>
          <a:noFill/>
          <a:ln>
            <a:noFill/>
          </a:ln>
        </p:spPr>
      </p:pic>
      <p:pic>
        <p:nvPicPr>
          <p:cNvPr id="758" name="Google Shape;758;p58" title="시연영상최종.mp4">
            <a:hlinkClick r:id="rId6"/>
          </p:cNvPr>
          <p:cNvPicPr preferRelativeResize="0"/>
          <p:nvPr/>
        </p:nvPicPr>
        <p:blipFill>
          <a:blip r:embed="rId7">
            <a:alphaModFix/>
          </a:blip>
          <a:stretch>
            <a:fillRect/>
          </a:stretch>
        </p:blipFill>
        <p:spPr>
          <a:xfrm>
            <a:off x="1111275" y="906609"/>
            <a:ext cx="6921448" cy="388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762" name="Shape 762"/>
        <p:cNvGrpSpPr/>
        <p:nvPr/>
      </p:nvGrpSpPr>
      <p:grpSpPr>
        <a:xfrm>
          <a:off x="0" y="0"/>
          <a:ext cx="0" cy="0"/>
          <a:chOff x="0" y="0"/>
          <a:chExt cx="0" cy="0"/>
        </a:xfrm>
      </p:grpSpPr>
      <p:pic>
        <p:nvPicPr>
          <p:cNvPr id="763" name="Google Shape;763;p59"/>
          <p:cNvPicPr preferRelativeResize="0"/>
          <p:nvPr/>
        </p:nvPicPr>
        <p:blipFill rotWithShape="1">
          <a:blip r:embed="rId3">
            <a:alphaModFix/>
          </a:blip>
          <a:srcRect b="0" l="0" r="0" t="0"/>
          <a:stretch/>
        </p:blipFill>
        <p:spPr>
          <a:xfrm rot="-5700000">
            <a:off x="7939220" y="1758804"/>
            <a:ext cx="331755" cy="304443"/>
          </a:xfrm>
          <a:prstGeom prst="rect">
            <a:avLst/>
          </a:prstGeom>
          <a:noFill/>
          <a:ln>
            <a:noFill/>
          </a:ln>
        </p:spPr>
      </p:pic>
      <p:pic>
        <p:nvPicPr>
          <p:cNvPr id="764" name="Google Shape;764;p59"/>
          <p:cNvPicPr preferRelativeResize="0"/>
          <p:nvPr/>
        </p:nvPicPr>
        <p:blipFill rotWithShape="1">
          <a:blip r:embed="rId4">
            <a:alphaModFix/>
          </a:blip>
          <a:srcRect b="0" l="0" r="0" t="0"/>
          <a:stretch/>
        </p:blipFill>
        <p:spPr>
          <a:xfrm>
            <a:off x="254809" y="4785609"/>
            <a:ext cx="8633239" cy="30420"/>
          </a:xfrm>
          <a:prstGeom prst="rect">
            <a:avLst/>
          </a:prstGeom>
          <a:noFill/>
          <a:ln>
            <a:noFill/>
          </a:ln>
        </p:spPr>
      </p:pic>
      <p:pic>
        <p:nvPicPr>
          <p:cNvPr id="765" name="Google Shape;765;p59"/>
          <p:cNvPicPr preferRelativeResize="0"/>
          <p:nvPr/>
        </p:nvPicPr>
        <p:blipFill rotWithShape="1">
          <a:blip r:embed="rId5">
            <a:alphaModFix/>
          </a:blip>
          <a:srcRect b="0" l="0" r="0" t="0"/>
          <a:stretch/>
        </p:blipFill>
        <p:spPr>
          <a:xfrm>
            <a:off x="6774184" y="4838950"/>
            <a:ext cx="2203019" cy="177680"/>
          </a:xfrm>
          <a:prstGeom prst="rect">
            <a:avLst/>
          </a:prstGeom>
          <a:noFill/>
          <a:ln>
            <a:noFill/>
          </a:ln>
        </p:spPr>
      </p:pic>
      <p:pic>
        <p:nvPicPr>
          <p:cNvPr id="766" name="Google Shape;766;p59"/>
          <p:cNvPicPr preferRelativeResize="0"/>
          <p:nvPr/>
        </p:nvPicPr>
        <p:blipFill rotWithShape="1">
          <a:blip r:embed="rId6">
            <a:alphaModFix/>
          </a:blip>
          <a:srcRect b="0" l="0" r="0" t="0"/>
          <a:stretch/>
        </p:blipFill>
        <p:spPr>
          <a:xfrm>
            <a:off x="360933" y="241910"/>
            <a:ext cx="3482195" cy="698394"/>
          </a:xfrm>
          <a:prstGeom prst="rect">
            <a:avLst/>
          </a:prstGeom>
          <a:noFill/>
          <a:ln>
            <a:noFill/>
          </a:ln>
        </p:spPr>
      </p:pic>
      <p:pic>
        <p:nvPicPr>
          <p:cNvPr id="767" name="Google Shape;767;p59"/>
          <p:cNvPicPr preferRelativeResize="0"/>
          <p:nvPr/>
        </p:nvPicPr>
        <p:blipFill rotWithShape="1">
          <a:blip r:embed="rId7">
            <a:alphaModFix/>
          </a:blip>
          <a:srcRect b="0" l="0" r="0" t="0"/>
          <a:stretch/>
        </p:blipFill>
        <p:spPr>
          <a:xfrm>
            <a:off x="5742046" y="2823329"/>
            <a:ext cx="331755" cy="304444"/>
          </a:xfrm>
          <a:prstGeom prst="rect">
            <a:avLst/>
          </a:prstGeom>
          <a:noFill/>
          <a:ln>
            <a:noFill/>
          </a:ln>
        </p:spPr>
      </p:pic>
      <p:grpSp>
        <p:nvGrpSpPr>
          <p:cNvPr id="768" name="Google Shape;768;p59"/>
          <p:cNvGrpSpPr/>
          <p:nvPr/>
        </p:nvGrpSpPr>
        <p:grpSpPr>
          <a:xfrm>
            <a:off x="6151804" y="-174606"/>
            <a:ext cx="2542825" cy="2542825"/>
            <a:chOff x="12303607" y="-349211"/>
            <a:chExt cx="5085649" cy="5085649"/>
          </a:xfrm>
        </p:grpSpPr>
        <p:grpSp>
          <p:nvGrpSpPr>
            <p:cNvPr id="769" name="Google Shape;769;p59"/>
            <p:cNvGrpSpPr/>
            <p:nvPr/>
          </p:nvGrpSpPr>
          <p:grpSpPr>
            <a:xfrm>
              <a:off x="12303607" y="-349211"/>
              <a:ext cx="5085649" cy="5085649"/>
              <a:chOff x="12303607" y="-349211"/>
              <a:chExt cx="5085649" cy="5085649"/>
            </a:xfrm>
          </p:grpSpPr>
          <p:pic>
            <p:nvPicPr>
              <p:cNvPr id="770" name="Google Shape;770;p59"/>
              <p:cNvPicPr preferRelativeResize="0"/>
              <p:nvPr/>
            </p:nvPicPr>
            <p:blipFill rotWithShape="1">
              <a:blip r:embed="rId8">
                <a:alphaModFix/>
              </a:blip>
              <a:srcRect b="0" l="0" r="0" t="0"/>
              <a:stretch/>
            </p:blipFill>
            <p:spPr>
              <a:xfrm>
                <a:off x="12303607" y="-349211"/>
                <a:ext cx="5085649" cy="5085649"/>
              </a:xfrm>
              <a:prstGeom prst="rect">
                <a:avLst/>
              </a:prstGeom>
              <a:noFill/>
              <a:ln>
                <a:noFill/>
              </a:ln>
            </p:spPr>
          </p:pic>
          <p:pic>
            <p:nvPicPr>
              <p:cNvPr id="771" name="Google Shape;771;p59"/>
              <p:cNvPicPr preferRelativeResize="0"/>
              <p:nvPr/>
            </p:nvPicPr>
            <p:blipFill rotWithShape="1">
              <a:blip r:embed="rId9">
                <a:alphaModFix/>
              </a:blip>
              <a:srcRect b="0" l="0" r="0" t="0"/>
              <a:stretch/>
            </p:blipFill>
            <p:spPr>
              <a:xfrm>
                <a:off x="13575019" y="922201"/>
                <a:ext cx="2542825" cy="2542825"/>
              </a:xfrm>
              <a:prstGeom prst="rect">
                <a:avLst/>
              </a:prstGeom>
              <a:noFill/>
              <a:ln>
                <a:noFill/>
              </a:ln>
            </p:spPr>
          </p:pic>
        </p:grpSp>
        <p:pic>
          <p:nvPicPr>
            <p:cNvPr id="772" name="Google Shape;772;p59"/>
            <p:cNvPicPr preferRelativeResize="0"/>
            <p:nvPr/>
          </p:nvPicPr>
          <p:blipFill rotWithShape="1">
            <a:blip r:embed="rId10">
              <a:alphaModFix/>
            </a:blip>
            <a:srcRect b="0" l="0" r="0" t="0"/>
            <a:stretch/>
          </p:blipFill>
          <p:spPr>
            <a:xfrm>
              <a:off x="13907230" y="1224793"/>
              <a:ext cx="1901142" cy="1901142"/>
            </a:xfrm>
            <a:prstGeom prst="rect">
              <a:avLst/>
            </a:prstGeom>
            <a:noFill/>
            <a:ln>
              <a:noFill/>
            </a:ln>
          </p:spPr>
        </p:pic>
        <p:pic>
          <p:nvPicPr>
            <p:cNvPr id="773" name="Google Shape;773;p59"/>
            <p:cNvPicPr preferRelativeResize="0"/>
            <p:nvPr/>
          </p:nvPicPr>
          <p:blipFill rotWithShape="1">
            <a:blip r:embed="rId11">
              <a:alphaModFix/>
            </a:blip>
            <a:srcRect b="0" l="0" r="0" t="0"/>
            <a:stretch/>
          </p:blipFill>
          <p:spPr>
            <a:xfrm>
              <a:off x="14025259" y="1723878"/>
              <a:ext cx="1521151" cy="1053892"/>
            </a:xfrm>
            <a:prstGeom prst="rect">
              <a:avLst/>
            </a:prstGeom>
            <a:noFill/>
            <a:ln>
              <a:noFill/>
            </a:ln>
          </p:spPr>
        </p:pic>
      </p:grpSp>
      <p:grpSp>
        <p:nvGrpSpPr>
          <p:cNvPr id="774" name="Google Shape;774;p59"/>
          <p:cNvGrpSpPr/>
          <p:nvPr/>
        </p:nvGrpSpPr>
        <p:grpSpPr>
          <a:xfrm>
            <a:off x="5263726" y="2265607"/>
            <a:ext cx="2839775" cy="2839775"/>
            <a:chOff x="10527452" y="4531214"/>
            <a:chExt cx="5679551" cy="5679551"/>
          </a:xfrm>
        </p:grpSpPr>
        <p:grpSp>
          <p:nvGrpSpPr>
            <p:cNvPr id="775" name="Google Shape;775;p59"/>
            <p:cNvGrpSpPr/>
            <p:nvPr/>
          </p:nvGrpSpPr>
          <p:grpSpPr>
            <a:xfrm>
              <a:off x="10527452" y="4531214"/>
              <a:ext cx="5679551" cy="5679551"/>
              <a:chOff x="10527452" y="4531214"/>
              <a:chExt cx="5679551" cy="5679551"/>
            </a:xfrm>
          </p:grpSpPr>
          <p:pic>
            <p:nvPicPr>
              <p:cNvPr id="776" name="Google Shape;776;p59"/>
              <p:cNvPicPr preferRelativeResize="0"/>
              <p:nvPr/>
            </p:nvPicPr>
            <p:blipFill rotWithShape="1">
              <a:blip r:embed="rId12">
                <a:alphaModFix/>
              </a:blip>
              <a:srcRect b="0" l="0" r="0" t="0"/>
              <a:stretch/>
            </p:blipFill>
            <p:spPr>
              <a:xfrm>
                <a:off x="10527452" y="4531214"/>
                <a:ext cx="5679551" cy="5679551"/>
              </a:xfrm>
              <a:prstGeom prst="rect">
                <a:avLst/>
              </a:prstGeom>
              <a:noFill/>
              <a:ln>
                <a:noFill/>
              </a:ln>
            </p:spPr>
          </p:pic>
          <p:pic>
            <p:nvPicPr>
              <p:cNvPr id="777" name="Google Shape;777;p59"/>
              <p:cNvPicPr preferRelativeResize="0"/>
              <p:nvPr/>
            </p:nvPicPr>
            <p:blipFill rotWithShape="1">
              <a:blip r:embed="rId13">
                <a:alphaModFix/>
              </a:blip>
              <a:srcRect b="0" l="0" r="0" t="0"/>
              <a:stretch/>
            </p:blipFill>
            <p:spPr>
              <a:xfrm>
                <a:off x="11947339" y="5951102"/>
                <a:ext cx="2839775" cy="2839775"/>
              </a:xfrm>
              <a:prstGeom prst="rect">
                <a:avLst/>
              </a:prstGeom>
              <a:noFill/>
              <a:ln>
                <a:noFill/>
              </a:ln>
            </p:spPr>
          </p:pic>
        </p:grpSp>
        <p:pic>
          <p:nvPicPr>
            <p:cNvPr id="778" name="Google Shape;778;p59"/>
            <p:cNvPicPr preferRelativeResize="0"/>
            <p:nvPr/>
          </p:nvPicPr>
          <p:blipFill rotWithShape="1">
            <a:blip r:embed="rId14">
              <a:alphaModFix/>
            </a:blip>
            <a:srcRect b="0" l="0" r="0" t="0"/>
            <a:stretch/>
          </p:blipFill>
          <p:spPr>
            <a:xfrm>
              <a:off x="12318344" y="6289030"/>
              <a:ext cx="2123157" cy="2123157"/>
            </a:xfrm>
            <a:prstGeom prst="rect">
              <a:avLst/>
            </a:prstGeom>
            <a:noFill/>
            <a:ln>
              <a:noFill/>
            </a:ln>
          </p:spPr>
        </p:pic>
        <p:pic>
          <p:nvPicPr>
            <p:cNvPr id="779" name="Google Shape;779;p59"/>
            <p:cNvPicPr preferRelativeResize="0"/>
            <p:nvPr/>
          </p:nvPicPr>
          <p:blipFill rotWithShape="1">
            <a:blip r:embed="rId15">
              <a:alphaModFix/>
            </a:blip>
            <a:srcRect b="0" l="0" r="0" t="0"/>
            <a:stretch/>
          </p:blipFill>
          <p:spPr>
            <a:xfrm>
              <a:off x="12486522" y="7028140"/>
              <a:ext cx="1811558" cy="761886"/>
            </a:xfrm>
            <a:prstGeom prst="rect">
              <a:avLst/>
            </a:prstGeom>
            <a:noFill/>
            <a:ln>
              <a:noFill/>
            </a:ln>
          </p:spPr>
        </p:pic>
      </p:grpSp>
      <p:grpSp>
        <p:nvGrpSpPr>
          <p:cNvPr id="780" name="Google Shape;780;p59"/>
          <p:cNvGrpSpPr/>
          <p:nvPr/>
        </p:nvGrpSpPr>
        <p:grpSpPr>
          <a:xfrm>
            <a:off x="1444305" y="823420"/>
            <a:ext cx="3313140" cy="3313140"/>
            <a:chOff x="2888610" y="1646839"/>
            <a:chExt cx="6626280" cy="6626280"/>
          </a:xfrm>
        </p:grpSpPr>
        <p:grpSp>
          <p:nvGrpSpPr>
            <p:cNvPr id="781" name="Google Shape;781;p59"/>
            <p:cNvGrpSpPr/>
            <p:nvPr/>
          </p:nvGrpSpPr>
          <p:grpSpPr>
            <a:xfrm>
              <a:off x="2888610" y="1646839"/>
              <a:ext cx="6626280" cy="6626280"/>
              <a:chOff x="2888610" y="1646839"/>
              <a:chExt cx="6626280" cy="6626280"/>
            </a:xfrm>
          </p:grpSpPr>
          <p:pic>
            <p:nvPicPr>
              <p:cNvPr id="782" name="Google Shape;782;p59"/>
              <p:cNvPicPr preferRelativeResize="0"/>
              <p:nvPr/>
            </p:nvPicPr>
            <p:blipFill rotWithShape="1">
              <a:blip r:embed="rId16">
                <a:alphaModFix/>
              </a:blip>
              <a:srcRect b="0" l="0" r="0" t="0"/>
              <a:stretch/>
            </p:blipFill>
            <p:spPr>
              <a:xfrm>
                <a:off x="2888610" y="1646839"/>
                <a:ext cx="6626280" cy="6626280"/>
              </a:xfrm>
              <a:prstGeom prst="rect">
                <a:avLst/>
              </a:prstGeom>
              <a:noFill/>
              <a:ln>
                <a:noFill/>
              </a:ln>
            </p:spPr>
          </p:pic>
          <p:pic>
            <p:nvPicPr>
              <p:cNvPr id="783" name="Google Shape;783;p59"/>
              <p:cNvPicPr preferRelativeResize="0"/>
              <p:nvPr/>
            </p:nvPicPr>
            <p:blipFill rotWithShape="1">
              <a:blip r:embed="rId17">
                <a:alphaModFix/>
              </a:blip>
              <a:srcRect b="0" l="0" r="0" t="0"/>
              <a:stretch/>
            </p:blipFill>
            <p:spPr>
              <a:xfrm>
                <a:off x="4545180" y="3303409"/>
                <a:ext cx="3313140" cy="3313140"/>
              </a:xfrm>
              <a:prstGeom prst="rect">
                <a:avLst/>
              </a:prstGeom>
              <a:noFill/>
              <a:ln>
                <a:noFill/>
              </a:ln>
            </p:spPr>
          </p:pic>
        </p:grpSp>
        <p:pic>
          <p:nvPicPr>
            <p:cNvPr id="784" name="Google Shape;784;p59"/>
            <p:cNvPicPr preferRelativeResize="0"/>
            <p:nvPr/>
          </p:nvPicPr>
          <p:blipFill rotWithShape="1">
            <a:blip r:embed="rId18">
              <a:alphaModFix/>
            </a:blip>
            <a:srcRect b="0" l="0" r="0" t="0"/>
            <a:stretch/>
          </p:blipFill>
          <p:spPr>
            <a:xfrm>
              <a:off x="4978028" y="3697667"/>
              <a:ext cx="2477068" cy="2477068"/>
            </a:xfrm>
            <a:prstGeom prst="rect">
              <a:avLst/>
            </a:prstGeom>
            <a:noFill/>
            <a:ln>
              <a:noFill/>
            </a:ln>
          </p:spPr>
        </p:pic>
        <p:pic>
          <p:nvPicPr>
            <p:cNvPr id="785" name="Google Shape;785;p59"/>
            <p:cNvPicPr preferRelativeResize="0"/>
            <p:nvPr/>
          </p:nvPicPr>
          <p:blipFill rotWithShape="1">
            <a:blip r:embed="rId19">
              <a:alphaModFix/>
            </a:blip>
            <a:srcRect b="0" l="0" r="0" t="0"/>
            <a:stretch/>
          </p:blipFill>
          <p:spPr>
            <a:xfrm>
              <a:off x="5135817" y="4538087"/>
              <a:ext cx="2213863" cy="992689"/>
            </a:xfrm>
            <a:prstGeom prst="rect">
              <a:avLst/>
            </a:prstGeom>
            <a:noFill/>
            <a:ln>
              <a:noFill/>
            </a:ln>
          </p:spPr>
        </p:pic>
      </p:grpSp>
      <p:grpSp>
        <p:nvGrpSpPr>
          <p:cNvPr id="786" name="Google Shape;786;p59"/>
          <p:cNvGrpSpPr/>
          <p:nvPr/>
        </p:nvGrpSpPr>
        <p:grpSpPr>
          <a:xfrm>
            <a:off x="4012403" y="1174025"/>
            <a:ext cx="2736290" cy="1116975"/>
            <a:chOff x="8024806" y="2348051"/>
            <a:chExt cx="5472580" cy="2233950"/>
          </a:xfrm>
        </p:grpSpPr>
        <p:pic>
          <p:nvPicPr>
            <p:cNvPr id="787" name="Google Shape;787;p59"/>
            <p:cNvPicPr preferRelativeResize="0"/>
            <p:nvPr/>
          </p:nvPicPr>
          <p:blipFill rotWithShape="1">
            <a:blip r:embed="rId20">
              <a:alphaModFix/>
            </a:blip>
            <a:srcRect b="0" l="0" r="0" t="0"/>
            <a:stretch/>
          </p:blipFill>
          <p:spPr>
            <a:xfrm rot="9720000">
              <a:off x="8010681" y="3475625"/>
              <a:ext cx="5584813" cy="249582"/>
            </a:xfrm>
            <a:prstGeom prst="rect">
              <a:avLst/>
            </a:prstGeom>
            <a:noFill/>
            <a:ln>
              <a:noFill/>
            </a:ln>
          </p:spPr>
        </p:pic>
        <p:pic>
          <p:nvPicPr>
            <p:cNvPr id="788" name="Google Shape;788;p59"/>
            <p:cNvPicPr preferRelativeResize="0"/>
            <p:nvPr/>
          </p:nvPicPr>
          <p:blipFill rotWithShape="1">
            <a:blip r:embed="rId21">
              <a:alphaModFix/>
            </a:blip>
            <a:srcRect b="0" l="0" r="0" t="0"/>
            <a:stretch/>
          </p:blipFill>
          <p:spPr>
            <a:xfrm rot="-1080000">
              <a:off x="7926699" y="3204844"/>
              <a:ext cx="5584813" cy="249582"/>
            </a:xfrm>
            <a:prstGeom prst="rect">
              <a:avLst/>
            </a:prstGeom>
            <a:noFill/>
            <a:ln>
              <a:noFill/>
            </a:ln>
          </p:spPr>
        </p:pic>
      </p:grpSp>
      <p:pic>
        <p:nvPicPr>
          <p:cNvPr id="789" name="Google Shape;789;p59"/>
          <p:cNvPicPr preferRelativeResize="0"/>
          <p:nvPr/>
        </p:nvPicPr>
        <p:blipFill rotWithShape="1">
          <a:blip r:embed="rId22">
            <a:alphaModFix/>
          </a:blip>
          <a:srcRect b="0" l="0" r="0" t="0"/>
          <a:stretch/>
        </p:blipFill>
        <p:spPr>
          <a:xfrm rot="-4619999">
            <a:off x="6482343" y="2272086"/>
            <a:ext cx="1088318" cy="124791"/>
          </a:xfrm>
          <a:prstGeom prst="rect">
            <a:avLst/>
          </a:prstGeom>
          <a:noFill/>
          <a:ln>
            <a:noFill/>
          </a:ln>
        </p:spPr>
      </p:pic>
      <p:pic>
        <p:nvPicPr>
          <p:cNvPr id="790" name="Google Shape;790;p59"/>
          <p:cNvPicPr preferRelativeResize="0"/>
          <p:nvPr/>
        </p:nvPicPr>
        <p:blipFill rotWithShape="1">
          <a:blip r:embed="rId23">
            <a:alphaModFix/>
          </a:blip>
          <a:srcRect b="0" l="0" r="0" t="0"/>
          <a:stretch/>
        </p:blipFill>
        <p:spPr>
          <a:xfrm rot="6180000">
            <a:off x="6616146" y="2303377"/>
            <a:ext cx="1053807" cy="124791"/>
          </a:xfrm>
          <a:prstGeom prst="rect">
            <a:avLst/>
          </a:prstGeom>
          <a:noFill/>
          <a:ln>
            <a:noFill/>
          </a:ln>
        </p:spPr>
      </p:pic>
      <p:pic>
        <p:nvPicPr>
          <p:cNvPr id="791" name="Google Shape;791;p59"/>
          <p:cNvPicPr preferRelativeResize="0"/>
          <p:nvPr/>
        </p:nvPicPr>
        <p:blipFill rotWithShape="1">
          <a:blip r:embed="rId24">
            <a:alphaModFix/>
          </a:blip>
          <a:srcRect b="0" l="0" r="0" t="0"/>
          <a:stretch/>
        </p:blipFill>
        <p:spPr>
          <a:xfrm rot="-9780000">
            <a:off x="4050867" y="3012296"/>
            <a:ext cx="1860412" cy="124791"/>
          </a:xfrm>
          <a:prstGeom prst="rect">
            <a:avLst/>
          </a:prstGeom>
          <a:noFill/>
          <a:ln>
            <a:noFill/>
          </a:ln>
        </p:spPr>
      </p:pic>
      <p:pic>
        <p:nvPicPr>
          <p:cNvPr id="792" name="Google Shape;792;p59"/>
          <p:cNvPicPr preferRelativeResize="0"/>
          <p:nvPr/>
        </p:nvPicPr>
        <p:blipFill rotWithShape="1">
          <a:blip r:embed="rId25">
            <a:alphaModFix/>
          </a:blip>
          <a:srcRect b="0" l="0" r="0" t="0"/>
          <a:stretch/>
        </p:blipFill>
        <p:spPr>
          <a:xfrm rot="1020000">
            <a:off x="4015083" y="3128566"/>
            <a:ext cx="1855271" cy="124791"/>
          </a:xfrm>
          <a:prstGeom prst="rect">
            <a:avLst/>
          </a:prstGeom>
          <a:noFill/>
          <a:ln>
            <a:noFill/>
          </a:ln>
        </p:spPr>
      </p:pic>
      <p:pic>
        <p:nvPicPr>
          <p:cNvPr id="793" name="Google Shape;793;p59"/>
          <p:cNvPicPr preferRelativeResize="0"/>
          <p:nvPr/>
        </p:nvPicPr>
        <p:blipFill rotWithShape="1">
          <a:blip r:embed="rId26">
            <a:alphaModFix/>
          </a:blip>
          <a:srcRect b="0" l="0" r="0" t="0"/>
          <a:stretch/>
        </p:blipFill>
        <p:spPr>
          <a:xfrm rot="-1079999">
            <a:off x="4753129" y="1206506"/>
            <a:ext cx="1162668" cy="424122"/>
          </a:xfrm>
          <a:prstGeom prst="rect">
            <a:avLst/>
          </a:prstGeom>
          <a:noFill/>
          <a:ln>
            <a:noFill/>
          </a:ln>
        </p:spPr>
      </p:pic>
      <p:pic>
        <p:nvPicPr>
          <p:cNvPr id="794" name="Google Shape;794;p59"/>
          <p:cNvPicPr preferRelativeResize="0"/>
          <p:nvPr/>
        </p:nvPicPr>
        <p:blipFill rotWithShape="1">
          <a:blip r:embed="rId27">
            <a:alphaModFix/>
          </a:blip>
          <a:srcRect b="0" l="0" r="0" t="0"/>
          <a:stretch/>
        </p:blipFill>
        <p:spPr>
          <a:xfrm rot="1020000">
            <a:off x="3628923" y="3280631"/>
            <a:ext cx="2189864" cy="1295363"/>
          </a:xfrm>
          <a:prstGeom prst="rect">
            <a:avLst/>
          </a:prstGeom>
          <a:noFill/>
          <a:ln>
            <a:noFill/>
          </a:ln>
        </p:spPr>
      </p:pic>
      <p:pic>
        <p:nvPicPr>
          <p:cNvPr id="795" name="Google Shape;795;p59"/>
          <p:cNvPicPr preferRelativeResize="0"/>
          <p:nvPr/>
        </p:nvPicPr>
        <p:blipFill rotWithShape="1">
          <a:blip r:embed="rId28">
            <a:alphaModFix/>
          </a:blip>
          <a:srcRect b="0" l="0" r="0" t="0"/>
          <a:stretch/>
        </p:blipFill>
        <p:spPr>
          <a:xfrm rot="1020000">
            <a:off x="4371144" y="2535791"/>
            <a:ext cx="1628553" cy="547186"/>
          </a:xfrm>
          <a:prstGeom prst="rect">
            <a:avLst/>
          </a:prstGeom>
          <a:noFill/>
          <a:ln>
            <a:noFill/>
          </a:ln>
        </p:spPr>
      </p:pic>
      <p:pic>
        <p:nvPicPr>
          <p:cNvPr id="796" name="Google Shape;796;p59"/>
          <p:cNvPicPr preferRelativeResize="0"/>
          <p:nvPr/>
        </p:nvPicPr>
        <p:blipFill rotWithShape="1">
          <a:blip r:embed="rId29">
            <a:alphaModFix/>
          </a:blip>
          <a:srcRect b="0" l="0" r="0" t="0"/>
          <a:stretch/>
        </p:blipFill>
        <p:spPr>
          <a:xfrm rot="-4620000">
            <a:off x="6646254" y="2256092"/>
            <a:ext cx="1927239" cy="974674"/>
          </a:xfrm>
          <a:prstGeom prst="rect">
            <a:avLst/>
          </a:prstGeom>
          <a:noFill/>
          <a:ln>
            <a:noFill/>
          </a:ln>
        </p:spPr>
      </p:pic>
      <p:pic>
        <p:nvPicPr>
          <p:cNvPr id="797" name="Google Shape;797;p59"/>
          <p:cNvPicPr preferRelativeResize="0"/>
          <p:nvPr/>
        </p:nvPicPr>
        <p:blipFill rotWithShape="1">
          <a:blip r:embed="rId30">
            <a:alphaModFix/>
          </a:blip>
          <a:srcRect b="0" l="0" r="0" t="0"/>
          <a:stretch/>
        </p:blipFill>
        <p:spPr>
          <a:xfrm rot="-4619999">
            <a:off x="5963220" y="2184517"/>
            <a:ext cx="1478309" cy="572080"/>
          </a:xfrm>
          <a:prstGeom prst="rect">
            <a:avLst/>
          </a:prstGeom>
          <a:noFill/>
          <a:ln>
            <a:noFill/>
          </a:ln>
        </p:spPr>
      </p:pic>
      <p:grpSp>
        <p:nvGrpSpPr>
          <p:cNvPr id="798" name="Google Shape;798;p59"/>
          <p:cNvGrpSpPr/>
          <p:nvPr/>
        </p:nvGrpSpPr>
        <p:grpSpPr>
          <a:xfrm>
            <a:off x="554471" y="2743056"/>
            <a:ext cx="1912427" cy="1763491"/>
            <a:chOff x="1108943" y="5486113"/>
            <a:chExt cx="3824854" cy="3526981"/>
          </a:xfrm>
        </p:grpSpPr>
        <p:pic>
          <p:nvPicPr>
            <p:cNvPr id="799" name="Google Shape;799;p59"/>
            <p:cNvPicPr preferRelativeResize="0"/>
            <p:nvPr/>
          </p:nvPicPr>
          <p:blipFill rotWithShape="1">
            <a:blip r:embed="rId31">
              <a:alphaModFix/>
            </a:blip>
            <a:srcRect b="0" l="0" r="0" t="0"/>
            <a:stretch/>
          </p:blipFill>
          <p:spPr>
            <a:xfrm>
              <a:off x="1108943" y="5486113"/>
              <a:ext cx="3824854" cy="3526981"/>
            </a:xfrm>
            <a:prstGeom prst="rect">
              <a:avLst/>
            </a:prstGeom>
            <a:noFill/>
            <a:ln>
              <a:noFill/>
            </a:ln>
          </p:spPr>
        </p:pic>
        <p:pic>
          <p:nvPicPr>
            <p:cNvPr id="800" name="Google Shape;800;p59"/>
            <p:cNvPicPr preferRelativeResize="0"/>
            <p:nvPr/>
          </p:nvPicPr>
          <p:blipFill rotWithShape="1">
            <a:blip r:embed="rId32">
              <a:alphaModFix/>
            </a:blip>
            <a:srcRect b="0" l="0" r="0" t="0"/>
            <a:stretch/>
          </p:blipFill>
          <p:spPr>
            <a:xfrm>
              <a:off x="1326132" y="5705303"/>
              <a:ext cx="3085714" cy="3085714"/>
            </a:xfrm>
            <a:prstGeom prst="rect">
              <a:avLst/>
            </a:prstGeom>
            <a:noFill/>
            <a:ln>
              <a:noFill/>
            </a:ln>
          </p:spPr>
        </p:pic>
      </p:grpSp>
      <p:pic>
        <p:nvPicPr>
          <p:cNvPr id="801" name="Google Shape;801;p59"/>
          <p:cNvPicPr preferRelativeResize="0"/>
          <p:nvPr/>
        </p:nvPicPr>
        <p:blipFill rotWithShape="1">
          <a:blip r:embed="rId33">
            <a:alphaModFix/>
          </a:blip>
          <a:srcRect b="0" l="0" r="0" t="0"/>
          <a:stretch/>
        </p:blipFill>
        <p:spPr>
          <a:xfrm rot="-2339998">
            <a:off x="275414" y="2084242"/>
            <a:ext cx="3172516" cy="31725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805" name="Shape 805"/>
        <p:cNvGrpSpPr/>
        <p:nvPr/>
      </p:nvGrpSpPr>
      <p:grpSpPr>
        <a:xfrm>
          <a:off x="0" y="0"/>
          <a:ext cx="0" cy="0"/>
          <a:chOff x="0" y="0"/>
          <a:chExt cx="0" cy="0"/>
        </a:xfrm>
      </p:grpSpPr>
      <p:pic>
        <p:nvPicPr>
          <p:cNvPr id="806" name="Google Shape;806;p60"/>
          <p:cNvPicPr preferRelativeResize="0"/>
          <p:nvPr/>
        </p:nvPicPr>
        <p:blipFill rotWithShape="1">
          <a:blip r:embed="rId3">
            <a:alphaModFix/>
          </a:blip>
          <a:srcRect b="0" l="0" r="0" t="0"/>
          <a:stretch/>
        </p:blipFill>
        <p:spPr>
          <a:xfrm>
            <a:off x="254809" y="4785609"/>
            <a:ext cx="8633239" cy="30420"/>
          </a:xfrm>
          <a:prstGeom prst="rect">
            <a:avLst/>
          </a:prstGeom>
          <a:noFill/>
          <a:ln>
            <a:noFill/>
          </a:ln>
        </p:spPr>
      </p:pic>
      <p:pic>
        <p:nvPicPr>
          <p:cNvPr id="807" name="Google Shape;807;p60"/>
          <p:cNvPicPr preferRelativeResize="0"/>
          <p:nvPr/>
        </p:nvPicPr>
        <p:blipFill rotWithShape="1">
          <a:blip r:embed="rId4">
            <a:alphaModFix/>
          </a:blip>
          <a:srcRect b="0" l="0" r="0" t="0"/>
          <a:stretch/>
        </p:blipFill>
        <p:spPr>
          <a:xfrm>
            <a:off x="6774184" y="4838950"/>
            <a:ext cx="2203019" cy="177680"/>
          </a:xfrm>
          <a:prstGeom prst="rect">
            <a:avLst/>
          </a:prstGeom>
          <a:noFill/>
          <a:ln>
            <a:noFill/>
          </a:ln>
        </p:spPr>
      </p:pic>
      <p:pic>
        <p:nvPicPr>
          <p:cNvPr id="808" name="Google Shape;808;p60"/>
          <p:cNvPicPr preferRelativeResize="0"/>
          <p:nvPr/>
        </p:nvPicPr>
        <p:blipFill rotWithShape="1">
          <a:blip r:embed="rId5">
            <a:alphaModFix/>
          </a:blip>
          <a:srcRect b="0" l="0" r="0" t="0"/>
          <a:stretch/>
        </p:blipFill>
        <p:spPr>
          <a:xfrm>
            <a:off x="360933" y="241910"/>
            <a:ext cx="3167917" cy="698394"/>
          </a:xfrm>
          <a:prstGeom prst="rect">
            <a:avLst/>
          </a:prstGeom>
          <a:noFill/>
          <a:ln>
            <a:noFill/>
          </a:ln>
        </p:spPr>
      </p:pic>
      <p:pic>
        <p:nvPicPr>
          <p:cNvPr id="809" name="Google Shape;809;p60"/>
          <p:cNvPicPr preferRelativeResize="0"/>
          <p:nvPr/>
        </p:nvPicPr>
        <p:blipFill rotWithShape="1">
          <a:blip r:embed="rId6">
            <a:alphaModFix/>
          </a:blip>
          <a:srcRect b="0" l="0" r="0" t="0"/>
          <a:stretch/>
        </p:blipFill>
        <p:spPr>
          <a:xfrm>
            <a:off x="890497" y="1375254"/>
            <a:ext cx="5208364" cy="2507333"/>
          </a:xfrm>
          <a:prstGeom prst="rect">
            <a:avLst/>
          </a:prstGeom>
          <a:noFill/>
          <a:ln>
            <a:noFill/>
          </a:ln>
        </p:spPr>
      </p:pic>
      <p:grpSp>
        <p:nvGrpSpPr>
          <p:cNvPr id="810" name="Google Shape;810;p60"/>
          <p:cNvGrpSpPr/>
          <p:nvPr/>
        </p:nvGrpSpPr>
        <p:grpSpPr>
          <a:xfrm>
            <a:off x="494433" y="1123017"/>
            <a:ext cx="2967831" cy="2967831"/>
            <a:chOff x="988866" y="2246034"/>
            <a:chExt cx="5935661" cy="5935661"/>
          </a:xfrm>
        </p:grpSpPr>
        <p:grpSp>
          <p:nvGrpSpPr>
            <p:cNvPr id="811" name="Google Shape;811;p60"/>
            <p:cNvGrpSpPr/>
            <p:nvPr/>
          </p:nvGrpSpPr>
          <p:grpSpPr>
            <a:xfrm>
              <a:off x="988866" y="2246034"/>
              <a:ext cx="5935661" cy="5935661"/>
              <a:chOff x="988866" y="2246034"/>
              <a:chExt cx="5935661" cy="5935661"/>
            </a:xfrm>
          </p:grpSpPr>
          <p:pic>
            <p:nvPicPr>
              <p:cNvPr id="812" name="Google Shape;812;p60"/>
              <p:cNvPicPr preferRelativeResize="0"/>
              <p:nvPr/>
            </p:nvPicPr>
            <p:blipFill rotWithShape="1">
              <a:blip r:embed="rId7">
                <a:alphaModFix/>
              </a:blip>
              <a:srcRect b="0" l="0" r="0" t="0"/>
              <a:stretch/>
            </p:blipFill>
            <p:spPr>
              <a:xfrm>
                <a:off x="988866" y="2246034"/>
                <a:ext cx="5935661" cy="5935661"/>
              </a:xfrm>
              <a:prstGeom prst="rect">
                <a:avLst/>
              </a:prstGeom>
              <a:noFill/>
              <a:ln>
                <a:noFill/>
              </a:ln>
            </p:spPr>
          </p:pic>
          <p:pic>
            <p:nvPicPr>
              <p:cNvPr id="813" name="Google Shape;813;p60"/>
              <p:cNvPicPr preferRelativeResize="0"/>
              <p:nvPr/>
            </p:nvPicPr>
            <p:blipFill rotWithShape="1">
              <a:blip r:embed="rId8">
                <a:alphaModFix/>
              </a:blip>
              <a:srcRect b="0" l="0" r="0" t="0"/>
              <a:stretch/>
            </p:blipFill>
            <p:spPr>
              <a:xfrm>
                <a:off x="2472781" y="3729949"/>
                <a:ext cx="2967831" cy="2967831"/>
              </a:xfrm>
              <a:prstGeom prst="rect">
                <a:avLst/>
              </a:prstGeom>
              <a:noFill/>
              <a:ln>
                <a:noFill/>
              </a:ln>
            </p:spPr>
          </p:pic>
        </p:grpSp>
        <p:pic>
          <p:nvPicPr>
            <p:cNvPr id="814" name="Google Shape;814;p60"/>
            <p:cNvPicPr preferRelativeResize="0"/>
            <p:nvPr/>
          </p:nvPicPr>
          <p:blipFill rotWithShape="1">
            <a:blip r:embed="rId9">
              <a:alphaModFix/>
            </a:blip>
            <a:srcRect b="0" l="0" r="0" t="0"/>
            <a:stretch/>
          </p:blipFill>
          <p:spPr>
            <a:xfrm>
              <a:off x="2860516" y="4083116"/>
              <a:ext cx="2218898" cy="2218898"/>
            </a:xfrm>
            <a:prstGeom prst="rect">
              <a:avLst/>
            </a:prstGeom>
            <a:noFill/>
            <a:ln>
              <a:noFill/>
            </a:ln>
          </p:spPr>
        </p:pic>
        <p:pic>
          <p:nvPicPr>
            <p:cNvPr id="815" name="Google Shape;815;p60"/>
            <p:cNvPicPr preferRelativeResize="0"/>
            <p:nvPr/>
          </p:nvPicPr>
          <p:blipFill rotWithShape="1">
            <a:blip r:embed="rId10">
              <a:alphaModFix/>
            </a:blip>
            <a:srcRect b="0" l="0" r="0" t="0"/>
            <a:stretch/>
          </p:blipFill>
          <p:spPr>
            <a:xfrm>
              <a:off x="3069983" y="4261138"/>
              <a:ext cx="1789835" cy="1789835"/>
            </a:xfrm>
            <a:prstGeom prst="rect">
              <a:avLst/>
            </a:prstGeom>
            <a:noFill/>
            <a:ln>
              <a:noFill/>
            </a:ln>
          </p:spPr>
        </p:pic>
      </p:grpSp>
      <p:grpSp>
        <p:nvGrpSpPr>
          <p:cNvPr id="816" name="Google Shape;816;p60"/>
          <p:cNvGrpSpPr/>
          <p:nvPr/>
        </p:nvGrpSpPr>
        <p:grpSpPr>
          <a:xfrm>
            <a:off x="2365783" y="1068048"/>
            <a:ext cx="2967831" cy="2967831"/>
            <a:chOff x="4731566" y="2136096"/>
            <a:chExt cx="5935661" cy="5935661"/>
          </a:xfrm>
        </p:grpSpPr>
        <p:pic>
          <p:nvPicPr>
            <p:cNvPr id="817" name="Google Shape;817;p60"/>
            <p:cNvPicPr preferRelativeResize="0"/>
            <p:nvPr/>
          </p:nvPicPr>
          <p:blipFill rotWithShape="1">
            <a:blip r:embed="rId11">
              <a:alphaModFix/>
            </a:blip>
            <a:srcRect b="0" l="0" r="0" t="0"/>
            <a:stretch/>
          </p:blipFill>
          <p:spPr>
            <a:xfrm>
              <a:off x="4731566" y="2136096"/>
              <a:ext cx="5935661" cy="5935661"/>
            </a:xfrm>
            <a:prstGeom prst="rect">
              <a:avLst/>
            </a:prstGeom>
            <a:noFill/>
            <a:ln>
              <a:noFill/>
            </a:ln>
          </p:spPr>
        </p:pic>
        <p:pic>
          <p:nvPicPr>
            <p:cNvPr id="818" name="Google Shape;818;p60"/>
            <p:cNvPicPr preferRelativeResize="0"/>
            <p:nvPr/>
          </p:nvPicPr>
          <p:blipFill rotWithShape="1">
            <a:blip r:embed="rId12">
              <a:alphaModFix/>
            </a:blip>
            <a:srcRect b="0" l="0" r="0" t="0"/>
            <a:stretch/>
          </p:blipFill>
          <p:spPr>
            <a:xfrm>
              <a:off x="6215482" y="3620012"/>
              <a:ext cx="2967831" cy="2967831"/>
            </a:xfrm>
            <a:prstGeom prst="rect">
              <a:avLst/>
            </a:prstGeom>
            <a:noFill/>
            <a:ln>
              <a:noFill/>
            </a:ln>
          </p:spPr>
        </p:pic>
      </p:grpSp>
      <p:pic>
        <p:nvPicPr>
          <p:cNvPr id="819" name="Google Shape;819;p60"/>
          <p:cNvPicPr preferRelativeResize="0"/>
          <p:nvPr/>
        </p:nvPicPr>
        <p:blipFill rotWithShape="1">
          <a:blip r:embed="rId13">
            <a:alphaModFix/>
          </a:blip>
          <a:srcRect b="0" l="0" r="0" t="0"/>
          <a:stretch/>
        </p:blipFill>
        <p:spPr>
          <a:xfrm>
            <a:off x="3301609" y="1986589"/>
            <a:ext cx="1109449" cy="1109449"/>
          </a:xfrm>
          <a:prstGeom prst="rect">
            <a:avLst/>
          </a:prstGeom>
          <a:noFill/>
          <a:ln>
            <a:noFill/>
          </a:ln>
        </p:spPr>
      </p:pic>
      <p:pic>
        <p:nvPicPr>
          <p:cNvPr id="820" name="Google Shape;820;p60"/>
          <p:cNvPicPr preferRelativeResize="0"/>
          <p:nvPr/>
        </p:nvPicPr>
        <p:blipFill rotWithShape="1">
          <a:blip r:embed="rId14">
            <a:alphaModFix/>
          </a:blip>
          <a:srcRect b="0" l="0" r="0" t="0"/>
          <a:stretch/>
        </p:blipFill>
        <p:spPr>
          <a:xfrm>
            <a:off x="3378666" y="2003974"/>
            <a:ext cx="964053" cy="964053"/>
          </a:xfrm>
          <a:prstGeom prst="rect">
            <a:avLst/>
          </a:prstGeom>
          <a:noFill/>
          <a:ln>
            <a:noFill/>
          </a:ln>
        </p:spPr>
      </p:pic>
      <p:grpSp>
        <p:nvGrpSpPr>
          <p:cNvPr id="821" name="Google Shape;821;p60"/>
          <p:cNvGrpSpPr/>
          <p:nvPr/>
        </p:nvGrpSpPr>
        <p:grpSpPr>
          <a:xfrm>
            <a:off x="5598766" y="37180"/>
            <a:ext cx="2967831" cy="2967831"/>
            <a:chOff x="11197531" y="74360"/>
            <a:chExt cx="5935661" cy="5935661"/>
          </a:xfrm>
        </p:grpSpPr>
        <p:pic>
          <p:nvPicPr>
            <p:cNvPr id="822" name="Google Shape;822;p60"/>
            <p:cNvPicPr preferRelativeResize="0"/>
            <p:nvPr/>
          </p:nvPicPr>
          <p:blipFill rotWithShape="1">
            <a:blip r:embed="rId15">
              <a:alphaModFix/>
            </a:blip>
            <a:srcRect b="0" l="0" r="0" t="0"/>
            <a:stretch/>
          </p:blipFill>
          <p:spPr>
            <a:xfrm>
              <a:off x="11197531" y="74360"/>
              <a:ext cx="5935661" cy="5935661"/>
            </a:xfrm>
            <a:prstGeom prst="rect">
              <a:avLst/>
            </a:prstGeom>
            <a:noFill/>
            <a:ln>
              <a:noFill/>
            </a:ln>
          </p:spPr>
        </p:pic>
        <p:pic>
          <p:nvPicPr>
            <p:cNvPr id="823" name="Google Shape;823;p60"/>
            <p:cNvPicPr preferRelativeResize="0"/>
            <p:nvPr/>
          </p:nvPicPr>
          <p:blipFill rotWithShape="1">
            <a:blip r:embed="rId16">
              <a:alphaModFix/>
            </a:blip>
            <a:srcRect b="0" l="0" r="0" t="0"/>
            <a:stretch/>
          </p:blipFill>
          <p:spPr>
            <a:xfrm>
              <a:off x="12681447" y="1558276"/>
              <a:ext cx="2967831" cy="2967831"/>
            </a:xfrm>
            <a:prstGeom prst="rect">
              <a:avLst/>
            </a:prstGeom>
            <a:noFill/>
            <a:ln>
              <a:noFill/>
            </a:ln>
          </p:spPr>
        </p:pic>
      </p:grpSp>
      <p:pic>
        <p:nvPicPr>
          <p:cNvPr id="824" name="Google Shape;824;p60"/>
          <p:cNvPicPr preferRelativeResize="0"/>
          <p:nvPr/>
        </p:nvPicPr>
        <p:blipFill rotWithShape="1">
          <a:blip r:embed="rId17">
            <a:alphaModFix/>
          </a:blip>
          <a:srcRect b="0" l="0" r="0" t="0"/>
          <a:stretch/>
        </p:blipFill>
        <p:spPr>
          <a:xfrm>
            <a:off x="6534591" y="955721"/>
            <a:ext cx="1109449" cy="1109449"/>
          </a:xfrm>
          <a:prstGeom prst="rect">
            <a:avLst/>
          </a:prstGeom>
          <a:noFill/>
          <a:ln>
            <a:noFill/>
          </a:ln>
        </p:spPr>
      </p:pic>
      <p:pic>
        <p:nvPicPr>
          <p:cNvPr id="825" name="Google Shape;825;p60"/>
          <p:cNvPicPr preferRelativeResize="0"/>
          <p:nvPr/>
        </p:nvPicPr>
        <p:blipFill rotWithShape="1">
          <a:blip r:embed="rId18">
            <a:alphaModFix/>
          </a:blip>
          <a:srcRect b="0" l="0" r="0" t="0"/>
          <a:stretch/>
        </p:blipFill>
        <p:spPr>
          <a:xfrm>
            <a:off x="6682184" y="1076874"/>
            <a:ext cx="815311" cy="815311"/>
          </a:xfrm>
          <a:prstGeom prst="rect">
            <a:avLst/>
          </a:prstGeom>
          <a:noFill/>
          <a:ln>
            <a:noFill/>
          </a:ln>
        </p:spPr>
      </p:pic>
      <p:grpSp>
        <p:nvGrpSpPr>
          <p:cNvPr id="826" name="Google Shape;826;p60"/>
          <p:cNvGrpSpPr/>
          <p:nvPr/>
        </p:nvGrpSpPr>
        <p:grpSpPr>
          <a:xfrm>
            <a:off x="5598766" y="2094144"/>
            <a:ext cx="2967831" cy="2967831"/>
            <a:chOff x="11197531" y="4188288"/>
            <a:chExt cx="5935661" cy="5935661"/>
          </a:xfrm>
        </p:grpSpPr>
        <p:pic>
          <p:nvPicPr>
            <p:cNvPr id="827" name="Google Shape;827;p60"/>
            <p:cNvPicPr preferRelativeResize="0"/>
            <p:nvPr/>
          </p:nvPicPr>
          <p:blipFill rotWithShape="1">
            <a:blip r:embed="rId19">
              <a:alphaModFix/>
            </a:blip>
            <a:srcRect b="0" l="0" r="0" t="0"/>
            <a:stretch/>
          </p:blipFill>
          <p:spPr>
            <a:xfrm>
              <a:off x="11197531" y="4188288"/>
              <a:ext cx="5935661" cy="5935661"/>
            </a:xfrm>
            <a:prstGeom prst="rect">
              <a:avLst/>
            </a:prstGeom>
            <a:noFill/>
            <a:ln>
              <a:noFill/>
            </a:ln>
          </p:spPr>
        </p:pic>
        <p:pic>
          <p:nvPicPr>
            <p:cNvPr id="828" name="Google Shape;828;p60"/>
            <p:cNvPicPr preferRelativeResize="0"/>
            <p:nvPr/>
          </p:nvPicPr>
          <p:blipFill rotWithShape="1">
            <a:blip r:embed="rId20">
              <a:alphaModFix/>
            </a:blip>
            <a:srcRect b="0" l="0" r="0" t="0"/>
            <a:stretch/>
          </p:blipFill>
          <p:spPr>
            <a:xfrm>
              <a:off x="12681447" y="5672204"/>
              <a:ext cx="2967831" cy="2967831"/>
            </a:xfrm>
            <a:prstGeom prst="rect">
              <a:avLst/>
            </a:prstGeom>
            <a:noFill/>
            <a:ln>
              <a:noFill/>
            </a:ln>
          </p:spPr>
        </p:pic>
      </p:grpSp>
      <p:pic>
        <p:nvPicPr>
          <p:cNvPr id="829" name="Google Shape;829;p60"/>
          <p:cNvPicPr preferRelativeResize="0"/>
          <p:nvPr/>
        </p:nvPicPr>
        <p:blipFill rotWithShape="1">
          <a:blip r:embed="rId21">
            <a:alphaModFix/>
          </a:blip>
          <a:srcRect b="0" l="0" r="0" t="0"/>
          <a:stretch/>
        </p:blipFill>
        <p:spPr>
          <a:xfrm>
            <a:off x="6534591" y="3012686"/>
            <a:ext cx="1109449" cy="1109449"/>
          </a:xfrm>
          <a:prstGeom prst="rect">
            <a:avLst/>
          </a:prstGeom>
          <a:noFill/>
          <a:ln>
            <a:noFill/>
          </a:ln>
        </p:spPr>
      </p:pic>
      <p:pic>
        <p:nvPicPr>
          <p:cNvPr id="830" name="Google Shape;830;p60"/>
          <p:cNvPicPr preferRelativeResize="0"/>
          <p:nvPr/>
        </p:nvPicPr>
        <p:blipFill rotWithShape="1">
          <a:blip r:embed="rId22">
            <a:alphaModFix/>
          </a:blip>
          <a:srcRect b="0" l="0" r="0" t="0"/>
          <a:stretch/>
        </p:blipFill>
        <p:spPr>
          <a:xfrm>
            <a:off x="6664657" y="3140013"/>
            <a:ext cx="836048" cy="836048"/>
          </a:xfrm>
          <a:prstGeom prst="rect">
            <a:avLst/>
          </a:prstGeom>
          <a:noFill/>
          <a:ln>
            <a:noFill/>
          </a:ln>
        </p:spPr>
      </p:pic>
      <p:pic>
        <p:nvPicPr>
          <p:cNvPr id="831" name="Google Shape;831;p60"/>
          <p:cNvPicPr preferRelativeResize="0"/>
          <p:nvPr/>
        </p:nvPicPr>
        <p:blipFill rotWithShape="1">
          <a:blip r:embed="rId23">
            <a:alphaModFix/>
          </a:blip>
          <a:srcRect b="0" l="0" r="0" t="0"/>
          <a:stretch/>
        </p:blipFill>
        <p:spPr>
          <a:xfrm>
            <a:off x="1479072" y="3422691"/>
            <a:ext cx="887720" cy="339252"/>
          </a:xfrm>
          <a:prstGeom prst="rect">
            <a:avLst/>
          </a:prstGeom>
          <a:noFill/>
          <a:ln>
            <a:noFill/>
          </a:ln>
        </p:spPr>
      </p:pic>
      <p:pic>
        <p:nvPicPr>
          <p:cNvPr id="832" name="Google Shape;832;p60"/>
          <p:cNvPicPr preferRelativeResize="0"/>
          <p:nvPr/>
        </p:nvPicPr>
        <p:blipFill rotWithShape="1">
          <a:blip r:embed="rId24">
            <a:alphaModFix/>
          </a:blip>
          <a:srcRect b="0" l="0" r="0" t="0"/>
          <a:stretch/>
        </p:blipFill>
        <p:spPr>
          <a:xfrm>
            <a:off x="3026054" y="3433879"/>
            <a:ext cx="1595445" cy="339252"/>
          </a:xfrm>
          <a:prstGeom prst="rect">
            <a:avLst/>
          </a:prstGeom>
          <a:noFill/>
          <a:ln>
            <a:noFill/>
          </a:ln>
        </p:spPr>
      </p:pic>
      <p:pic>
        <p:nvPicPr>
          <p:cNvPr id="833" name="Google Shape;833;p60"/>
          <p:cNvPicPr preferRelativeResize="0"/>
          <p:nvPr/>
        </p:nvPicPr>
        <p:blipFill rotWithShape="1">
          <a:blip r:embed="rId25">
            <a:alphaModFix/>
          </a:blip>
          <a:srcRect b="0" l="0" r="0" t="0"/>
          <a:stretch/>
        </p:blipFill>
        <p:spPr>
          <a:xfrm>
            <a:off x="6259036" y="2356757"/>
            <a:ext cx="1628353" cy="339252"/>
          </a:xfrm>
          <a:prstGeom prst="rect">
            <a:avLst/>
          </a:prstGeom>
          <a:noFill/>
          <a:ln>
            <a:noFill/>
          </a:ln>
        </p:spPr>
      </p:pic>
      <p:pic>
        <p:nvPicPr>
          <p:cNvPr id="834" name="Google Shape;834;p60"/>
          <p:cNvPicPr preferRelativeResize="0"/>
          <p:nvPr/>
        </p:nvPicPr>
        <p:blipFill rotWithShape="1">
          <a:blip r:embed="rId26">
            <a:alphaModFix/>
          </a:blip>
          <a:srcRect b="0" l="0" r="0" t="0"/>
          <a:stretch/>
        </p:blipFill>
        <p:spPr>
          <a:xfrm>
            <a:off x="5900785" y="4361393"/>
            <a:ext cx="2352824" cy="3392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8" name="Shape 838"/>
        <p:cNvGrpSpPr/>
        <p:nvPr/>
      </p:nvGrpSpPr>
      <p:grpSpPr>
        <a:xfrm>
          <a:off x="0" y="0"/>
          <a:ext cx="0" cy="0"/>
          <a:chOff x="0" y="0"/>
          <a:chExt cx="0" cy="0"/>
        </a:xfrm>
      </p:grpSpPr>
      <p:pic>
        <p:nvPicPr>
          <p:cNvPr id="839" name="Google Shape;839;p61"/>
          <p:cNvPicPr preferRelativeResize="0"/>
          <p:nvPr/>
        </p:nvPicPr>
        <p:blipFill rotWithShape="1">
          <a:blip r:embed="rId3">
            <a:alphaModFix/>
          </a:blip>
          <a:srcRect b="0" l="0" r="0" t="0"/>
          <a:stretch/>
        </p:blipFill>
        <p:spPr>
          <a:xfrm>
            <a:off x="254809" y="4785609"/>
            <a:ext cx="8633239" cy="30420"/>
          </a:xfrm>
          <a:prstGeom prst="rect">
            <a:avLst/>
          </a:prstGeom>
          <a:noFill/>
          <a:ln>
            <a:noFill/>
          </a:ln>
        </p:spPr>
      </p:pic>
      <p:pic>
        <p:nvPicPr>
          <p:cNvPr id="840" name="Google Shape;840;p61"/>
          <p:cNvPicPr preferRelativeResize="0"/>
          <p:nvPr/>
        </p:nvPicPr>
        <p:blipFill rotWithShape="1">
          <a:blip r:embed="rId4">
            <a:alphaModFix/>
          </a:blip>
          <a:srcRect b="0" l="0" r="0" t="0"/>
          <a:stretch/>
        </p:blipFill>
        <p:spPr>
          <a:xfrm>
            <a:off x="6774184" y="4838950"/>
            <a:ext cx="2203019" cy="177680"/>
          </a:xfrm>
          <a:prstGeom prst="rect">
            <a:avLst/>
          </a:prstGeom>
          <a:noFill/>
          <a:ln>
            <a:noFill/>
          </a:ln>
        </p:spPr>
      </p:pic>
      <p:pic>
        <p:nvPicPr>
          <p:cNvPr id="841" name="Google Shape;841;p61"/>
          <p:cNvPicPr preferRelativeResize="0"/>
          <p:nvPr/>
        </p:nvPicPr>
        <p:blipFill rotWithShape="1">
          <a:blip r:embed="rId5">
            <a:alphaModFix/>
          </a:blip>
          <a:srcRect b="0" l="0" r="0" t="0"/>
          <a:stretch/>
        </p:blipFill>
        <p:spPr>
          <a:xfrm>
            <a:off x="360933" y="241910"/>
            <a:ext cx="3482195" cy="698394"/>
          </a:xfrm>
          <a:prstGeom prst="rect">
            <a:avLst/>
          </a:prstGeom>
          <a:noFill/>
          <a:ln>
            <a:noFill/>
          </a:ln>
        </p:spPr>
      </p:pic>
      <p:pic>
        <p:nvPicPr>
          <p:cNvPr id="842" name="Google Shape;842;p61"/>
          <p:cNvPicPr preferRelativeResize="0"/>
          <p:nvPr/>
        </p:nvPicPr>
        <p:blipFill rotWithShape="1">
          <a:blip r:embed="rId6">
            <a:alphaModFix/>
          </a:blip>
          <a:srcRect b="0" l="0" r="0" t="0"/>
          <a:stretch/>
        </p:blipFill>
        <p:spPr>
          <a:xfrm>
            <a:off x="440149" y="1138844"/>
            <a:ext cx="995471" cy="1195817"/>
          </a:xfrm>
          <a:prstGeom prst="rect">
            <a:avLst/>
          </a:prstGeom>
          <a:noFill/>
          <a:ln>
            <a:noFill/>
          </a:ln>
        </p:spPr>
      </p:pic>
      <p:pic>
        <p:nvPicPr>
          <p:cNvPr id="843" name="Google Shape;843;p61"/>
          <p:cNvPicPr preferRelativeResize="0"/>
          <p:nvPr/>
        </p:nvPicPr>
        <p:blipFill rotWithShape="1">
          <a:blip r:embed="rId7">
            <a:alphaModFix/>
          </a:blip>
          <a:srcRect b="0" l="0" r="0" t="0"/>
          <a:stretch/>
        </p:blipFill>
        <p:spPr>
          <a:xfrm>
            <a:off x="376721" y="2900714"/>
            <a:ext cx="1058898" cy="1259056"/>
          </a:xfrm>
          <a:prstGeom prst="rect">
            <a:avLst/>
          </a:prstGeom>
          <a:noFill/>
          <a:ln>
            <a:noFill/>
          </a:ln>
        </p:spPr>
      </p:pic>
      <p:pic>
        <p:nvPicPr>
          <p:cNvPr id="844" name="Google Shape;844;p61"/>
          <p:cNvPicPr preferRelativeResize="0"/>
          <p:nvPr/>
        </p:nvPicPr>
        <p:blipFill rotWithShape="1">
          <a:blip r:embed="rId8">
            <a:alphaModFix/>
          </a:blip>
          <a:srcRect b="0" l="0" r="0" t="0"/>
          <a:stretch/>
        </p:blipFill>
        <p:spPr>
          <a:xfrm>
            <a:off x="7446524" y="1003598"/>
            <a:ext cx="1309214" cy="1354138"/>
          </a:xfrm>
          <a:prstGeom prst="rect">
            <a:avLst/>
          </a:prstGeom>
          <a:noFill/>
          <a:ln>
            <a:noFill/>
          </a:ln>
        </p:spPr>
      </p:pic>
      <p:pic>
        <p:nvPicPr>
          <p:cNvPr id="845" name="Google Shape;845;p61"/>
          <p:cNvPicPr preferRelativeResize="0"/>
          <p:nvPr/>
        </p:nvPicPr>
        <p:blipFill rotWithShape="1">
          <a:blip r:embed="rId9">
            <a:alphaModFix/>
          </a:blip>
          <a:srcRect b="0" l="0" r="0" t="0"/>
          <a:stretch/>
        </p:blipFill>
        <p:spPr>
          <a:xfrm>
            <a:off x="7553687" y="2691025"/>
            <a:ext cx="1184779" cy="1678450"/>
          </a:xfrm>
          <a:prstGeom prst="rect">
            <a:avLst/>
          </a:prstGeom>
          <a:noFill/>
          <a:ln>
            <a:noFill/>
          </a:ln>
        </p:spPr>
      </p:pic>
      <p:pic>
        <p:nvPicPr>
          <p:cNvPr id="846" name="Google Shape;846;p61"/>
          <p:cNvPicPr preferRelativeResize="0"/>
          <p:nvPr/>
        </p:nvPicPr>
        <p:blipFill rotWithShape="1">
          <a:blip r:embed="rId10">
            <a:alphaModFix/>
          </a:blip>
          <a:srcRect b="0" l="0" r="0" t="0"/>
          <a:stretch/>
        </p:blipFill>
        <p:spPr>
          <a:xfrm>
            <a:off x="1607437" y="1026699"/>
            <a:ext cx="2829805" cy="1783972"/>
          </a:xfrm>
          <a:prstGeom prst="rect">
            <a:avLst/>
          </a:prstGeom>
          <a:noFill/>
          <a:ln>
            <a:noFill/>
          </a:ln>
        </p:spPr>
      </p:pic>
      <p:pic>
        <p:nvPicPr>
          <p:cNvPr id="847" name="Google Shape;847;p61"/>
          <p:cNvPicPr preferRelativeResize="0"/>
          <p:nvPr/>
        </p:nvPicPr>
        <p:blipFill rotWithShape="1">
          <a:blip r:embed="rId11">
            <a:alphaModFix/>
          </a:blip>
          <a:srcRect b="0" l="0" r="0" t="0"/>
          <a:stretch/>
        </p:blipFill>
        <p:spPr>
          <a:xfrm>
            <a:off x="1607437" y="2872805"/>
            <a:ext cx="2829805" cy="1783973"/>
          </a:xfrm>
          <a:prstGeom prst="rect">
            <a:avLst/>
          </a:prstGeom>
          <a:noFill/>
          <a:ln>
            <a:noFill/>
          </a:ln>
        </p:spPr>
      </p:pic>
      <p:pic>
        <p:nvPicPr>
          <p:cNvPr id="848" name="Google Shape;848;p61"/>
          <p:cNvPicPr preferRelativeResize="0"/>
          <p:nvPr/>
        </p:nvPicPr>
        <p:blipFill rotWithShape="1">
          <a:blip r:embed="rId12">
            <a:alphaModFix/>
          </a:blip>
          <a:srcRect b="0" l="0" r="0" t="0"/>
          <a:stretch/>
        </p:blipFill>
        <p:spPr>
          <a:xfrm>
            <a:off x="4611888" y="1003611"/>
            <a:ext cx="2829805" cy="1783972"/>
          </a:xfrm>
          <a:prstGeom prst="rect">
            <a:avLst/>
          </a:prstGeom>
          <a:noFill/>
          <a:ln>
            <a:noFill/>
          </a:ln>
        </p:spPr>
      </p:pic>
      <p:pic>
        <p:nvPicPr>
          <p:cNvPr id="849" name="Google Shape;849;p61"/>
          <p:cNvPicPr preferRelativeResize="0"/>
          <p:nvPr/>
        </p:nvPicPr>
        <p:blipFill rotWithShape="1">
          <a:blip r:embed="rId13">
            <a:alphaModFix/>
          </a:blip>
          <a:srcRect b="0" l="0" r="0" t="0"/>
          <a:stretch/>
        </p:blipFill>
        <p:spPr>
          <a:xfrm>
            <a:off x="4611888" y="2849717"/>
            <a:ext cx="2829805" cy="1783973"/>
          </a:xfrm>
          <a:prstGeom prst="rect">
            <a:avLst/>
          </a:prstGeom>
          <a:noFill/>
          <a:ln>
            <a:noFill/>
          </a:ln>
        </p:spPr>
      </p:pic>
      <p:pic>
        <p:nvPicPr>
          <p:cNvPr id="850" name="Google Shape;850;p61"/>
          <p:cNvPicPr preferRelativeResize="0"/>
          <p:nvPr/>
        </p:nvPicPr>
        <p:blipFill rotWithShape="1">
          <a:blip r:embed="rId14">
            <a:alphaModFix/>
          </a:blip>
          <a:srcRect b="0" l="0" r="0" t="0"/>
          <a:stretch/>
        </p:blipFill>
        <p:spPr>
          <a:xfrm>
            <a:off x="1729186" y="1192415"/>
            <a:ext cx="2631680" cy="1498375"/>
          </a:xfrm>
          <a:prstGeom prst="rect">
            <a:avLst/>
          </a:prstGeom>
          <a:noFill/>
          <a:ln>
            <a:noFill/>
          </a:ln>
        </p:spPr>
      </p:pic>
      <p:pic>
        <p:nvPicPr>
          <p:cNvPr id="851" name="Google Shape;851;p61"/>
          <p:cNvPicPr preferRelativeResize="0"/>
          <p:nvPr/>
        </p:nvPicPr>
        <p:blipFill rotWithShape="1">
          <a:blip r:embed="rId15">
            <a:alphaModFix/>
          </a:blip>
          <a:srcRect b="0" l="0" r="0" t="0"/>
          <a:stretch/>
        </p:blipFill>
        <p:spPr>
          <a:xfrm>
            <a:off x="4696100" y="1238591"/>
            <a:ext cx="2661522" cy="1320602"/>
          </a:xfrm>
          <a:prstGeom prst="rect">
            <a:avLst/>
          </a:prstGeom>
          <a:noFill/>
          <a:ln>
            <a:noFill/>
          </a:ln>
        </p:spPr>
      </p:pic>
      <p:pic>
        <p:nvPicPr>
          <p:cNvPr id="852" name="Google Shape;852;p61"/>
          <p:cNvPicPr preferRelativeResize="0"/>
          <p:nvPr/>
        </p:nvPicPr>
        <p:blipFill rotWithShape="1">
          <a:blip r:embed="rId16">
            <a:alphaModFix/>
          </a:blip>
          <a:srcRect b="0" l="0" r="0" t="0"/>
          <a:stretch/>
        </p:blipFill>
        <p:spPr>
          <a:xfrm>
            <a:off x="1751556" y="3034651"/>
            <a:ext cx="2590412" cy="1498375"/>
          </a:xfrm>
          <a:prstGeom prst="rect">
            <a:avLst/>
          </a:prstGeom>
          <a:noFill/>
          <a:ln>
            <a:noFill/>
          </a:ln>
        </p:spPr>
      </p:pic>
      <p:pic>
        <p:nvPicPr>
          <p:cNvPr id="853" name="Google Shape;853;p61"/>
          <p:cNvPicPr preferRelativeResize="0"/>
          <p:nvPr/>
        </p:nvPicPr>
        <p:blipFill rotWithShape="1">
          <a:blip r:embed="rId17">
            <a:alphaModFix/>
          </a:blip>
          <a:srcRect b="0" l="0" r="0" t="0"/>
          <a:stretch/>
        </p:blipFill>
        <p:spPr>
          <a:xfrm>
            <a:off x="4694898" y="3123537"/>
            <a:ext cx="2697837" cy="1320602"/>
          </a:xfrm>
          <a:prstGeom prst="rect">
            <a:avLst/>
          </a:prstGeom>
          <a:noFill/>
          <a:ln>
            <a:noFill/>
          </a:ln>
        </p:spPr>
      </p:pic>
      <p:grpSp>
        <p:nvGrpSpPr>
          <p:cNvPr id="854" name="Google Shape;854;p61"/>
          <p:cNvGrpSpPr/>
          <p:nvPr/>
        </p:nvGrpSpPr>
        <p:grpSpPr>
          <a:xfrm>
            <a:off x="589036" y="4163202"/>
            <a:ext cx="634300" cy="371803"/>
            <a:chOff x="8267772" y="5487653"/>
            <a:chExt cx="1268599" cy="743607"/>
          </a:xfrm>
        </p:grpSpPr>
        <p:pic>
          <p:nvPicPr>
            <p:cNvPr id="855" name="Google Shape;855;p61"/>
            <p:cNvPicPr preferRelativeResize="0"/>
            <p:nvPr/>
          </p:nvPicPr>
          <p:blipFill rotWithShape="1">
            <a:blip r:embed="rId18">
              <a:alphaModFix/>
            </a:blip>
            <a:srcRect b="0" l="0" r="0" t="0"/>
            <a:stretch/>
          </p:blipFill>
          <p:spPr>
            <a:xfrm>
              <a:off x="8461794" y="5487653"/>
              <a:ext cx="886869" cy="297823"/>
            </a:xfrm>
            <a:prstGeom prst="rect">
              <a:avLst/>
            </a:prstGeom>
            <a:noFill/>
            <a:ln>
              <a:noFill/>
            </a:ln>
          </p:spPr>
        </p:pic>
        <p:pic>
          <p:nvPicPr>
            <p:cNvPr id="856" name="Google Shape;856;p61"/>
            <p:cNvPicPr preferRelativeResize="0"/>
            <p:nvPr/>
          </p:nvPicPr>
          <p:blipFill rotWithShape="1">
            <a:blip r:embed="rId19">
              <a:alphaModFix/>
            </a:blip>
            <a:srcRect b="0" l="0" r="0" t="0"/>
            <a:stretch/>
          </p:blipFill>
          <p:spPr>
            <a:xfrm>
              <a:off x="8267772" y="5641414"/>
              <a:ext cx="1268599" cy="589846"/>
            </a:xfrm>
            <a:prstGeom prst="rect">
              <a:avLst/>
            </a:prstGeom>
            <a:noFill/>
            <a:ln>
              <a:noFill/>
            </a:ln>
          </p:spPr>
        </p:pic>
      </p:grpSp>
      <p:grpSp>
        <p:nvGrpSpPr>
          <p:cNvPr id="857" name="Google Shape;857;p61"/>
          <p:cNvGrpSpPr/>
          <p:nvPr/>
        </p:nvGrpSpPr>
        <p:grpSpPr>
          <a:xfrm>
            <a:off x="7783967" y="2246908"/>
            <a:ext cx="634300" cy="372701"/>
            <a:chOff x="10649034" y="5504566"/>
            <a:chExt cx="1268599" cy="745402"/>
          </a:xfrm>
        </p:grpSpPr>
        <p:pic>
          <p:nvPicPr>
            <p:cNvPr id="858" name="Google Shape;858;p61"/>
            <p:cNvPicPr preferRelativeResize="0"/>
            <p:nvPr/>
          </p:nvPicPr>
          <p:blipFill rotWithShape="1">
            <a:blip r:embed="rId20">
              <a:alphaModFix/>
            </a:blip>
            <a:srcRect b="0" l="0" r="0" t="0"/>
            <a:stretch/>
          </p:blipFill>
          <p:spPr>
            <a:xfrm>
              <a:off x="10843046" y="5504566"/>
              <a:ext cx="886869" cy="297823"/>
            </a:xfrm>
            <a:prstGeom prst="rect">
              <a:avLst/>
            </a:prstGeom>
            <a:noFill/>
            <a:ln>
              <a:noFill/>
            </a:ln>
          </p:spPr>
        </p:pic>
        <p:pic>
          <p:nvPicPr>
            <p:cNvPr id="859" name="Google Shape;859;p61"/>
            <p:cNvPicPr preferRelativeResize="0"/>
            <p:nvPr/>
          </p:nvPicPr>
          <p:blipFill rotWithShape="1">
            <a:blip r:embed="rId21">
              <a:alphaModFix/>
            </a:blip>
            <a:srcRect b="0" l="0" r="0" t="0"/>
            <a:stretch/>
          </p:blipFill>
          <p:spPr>
            <a:xfrm>
              <a:off x="10649034" y="5673442"/>
              <a:ext cx="1268599" cy="576526"/>
            </a:xfrm>
            <a:prstGeom prst="rect">
              <a:avLst/>
            </a:prstGeom>
            <a:noFill/>
            <a:ln>
              <a:noFill/>
            </a:ln>
          </p:spPr>
        </p:pic>
      </p:grpSp>
      <p:grpSp>
        <p:nvGrpSpPr>
          <p:cNvPr id="860" name="Google Shape;860;p61"/>
          <p:cNvGrpSpPr/>
          <p:nvPr/>
        </p:nvGrpSpPr>
        <p:grpSpPr>
          <a:xfrm>
            <a:off x="7828923" y="4159786"/>
            <a:ext cx="634300" cy="378643"/>
            <a:chOff x="3880396" y="5491071"/>
            <a:chExt cx="1268599" cy="757285"/>
          </a:xfrm>
        </p:grpSpPr>
        <p:pic>
          <p:nvPicPr>
            <p:cNvPr id="861" name="Google Shape;861;p61"/>
            <p:cNvPicPr preferRelativeResize="0"/>
            <p:nvPr/>
          </p:nvPicPr>
          <p:blipFill rotWithShape="1">
            <a:blip r:embed="rId22">
              <a:alphaModFix/>
            </a:blip>
            <a:srcRect b="0" l="0" r="0" t="0"/>
            <a:stretch/>
          </p:blipFill>
          <p:spPr>
            <a:xfrm>
              <a:off x="3987792" y="5491071"/>
              <a:ext cx="1097953" cy="298754"/>
            </a:xfrm>
            <a:prstGeom prst="rect">
              <a:avLst/>
            </a:prstGeom>
            <a:noFill/>
            <a:ln>
              <a:noFill/>
            </a:ln>
          </p:spPr>
        </p:pic>
        <p:pic>
          <p:nvPicPr>
            <p:cNvPr id="862" name="Google Shape;862;p61"/>
            <p:cNvPicPr preferRelativeResize="0"/>
            <p:nvPr/>
          </p:nvPicPr>
          <p:blipFill rotWithShape="1">
            <a:blip r:embed="rId23">
              <a:alphaModFix/>
            </a:blip>
            <a:srcRect b="0" l="0" r="0" t="0"/>
            <a:stretch/>
          </p:blipFill>
          <p:spPr>
            <a:xfrm>
              <a:off x="3880396" y="5672635"/>
              <a:ext cx="1268599" cy="575721"/>
            </a:xfrm>
            <a:prstGeom prst="rect">
              <a:avLst/>
            </a:prstGeom>
            <a:noFill/>
            <a:ln>
              <a:noFill/>
            </a:ln>
          </p:spPr>
        </p:pic>
      </p:grpSp>
      <p:grpSp>
        <p:nvGrpSpPr>
          <p:cNvPr id="863" name="Google Shape;863;p61"/>
          <p:cNvGrpSpPr/>
          <p:nvPr/>
        </p:nvGrpSpPr>
        <p:grpSpPr>
          <a:xfrm>
            <a:off x="588879" y="2307972"/>
            <a:ext cx="634587" cy="382831"/>
            <a:chOff x="1928158" y="5482695"/>
            <a:chExt cx="1269174" cy="765661"/>
          </a:xfrm>
        </p:grpSpPr>
        <p:pic>
          <p:nvPicPr>
            <p:cNvPr id="864" name="Google Shape;864;p61"/>
            <p:cNvPicPr preferRelativeResize="0"/>
            <p:nvPr/>
          </p:nvPicPr>
          <p:blipFill rotWithShape="1">
            <a:blip r:embed="rId24">
              <a:alphaModFix/>
            </a:blip>
            <a:srcRect b="0" l="0" r="0" t="0"/>
            <a:stretch/>
          </p:blipFill>
          <p:spPr>
            <a:xfrm>
              <a:off x="2035555" y="5482695"/>
              <a:ext cx="792014" cy="306200"/>
            </a:xfrm>
            <a:prstGeom prst="rect">
              <a:avLst/>
            </a:prstGeom>
            <a:noFill/>
            <a:ln>
              <a:noFill/>
            </a:ln>
          </p:spPr>
        </p:pic>
        <p:pic>
          <p:nvPicPr>
            <p:cNvPr id="865" name="Google Shape;865;p61"/>
            <p:cNvPicPr preferRelativeResize="0"/>
            <p:nvPr/>
          </p:nvPicPr>
          <p:blipFill rotWithShape="1">
            <a:blip r:embed="rId25">
              <a:alphaModFix/>
            </a:blip>
            <a:srcRect b="0" l="0" r="0" t="0"/>
            <a:stretch/>
          </p:blipFill>
          <p:spPr>
            <a:xfrm>
              <a:off x="1928158" y="5672635"/>
              <a:ext cx="1269174" cy="575721"/>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9" name="Shape 869"/>
        <p:cNvGrpSpPr/>
        <p:nvPr/>
      </p:nvGrpSpPr>
      <p:grpSpPr>
        <a:xfrm>
          <a:off x="0" y="0"/>
          <a:ext cx="0" cy="0"/>
          <a:chOff x="0" y="0"/>
          <a:chExt cx="0" cy="0"/>
        </a:xfrm>
      </p:grpSpPr>
      <p:pic>
        <p:nvPicPr>
          <p:cNvPr id="870" name="Google Shape;870;p62"/>
          <p:cNvPicPr preferRelativeResize="0"/>
          <p:nvPr/>
        </p:nvPicPr>
        <p:blipFill rotWithShape="1">
          <a:blip r:embed="rId3">
            <a:alphaModFix/>
          </a:blip>
          <a:srcRect b="0" l="0" r="0" t="0"/>
          <a:stretch/>
        </p:blipFill>
        <p:spPr>
          <a:xfrm>
            <a:off x="254809" y="4785609"/>
            <a:ext cx="8633239" cy="30420"/>
          </a:xfrm>
          <a:prstGeom prst="rect">
            <a:avLst/>
          </a:prstGeom>
          <a:noFill/>
          <a:ln>
            <a:noFill/>
          </a:ln>
        </p:spPr>
      </p:pic>
      <p:pic>
        <p:nvPicPr>
          <p:cNvPr id="871" name="Google Shape;871;p62"/>
          <p:cNvPicPr preferRelativeResize="0"/>
          <p:nvPr/>
        </p:nvPicPr>
        <p:blipFill rotWithShape="1">
          <a:blip r:embed="rId4">
            <a:alphaModFix/>
          </a:blip>
          <a:srcRect b="0" l="0" r="0" t="0"/>
          <a:stretch/>
        </p:blipFill>
        <p:spPr>
          <a:xfrm>
            <a:off x="6774184" y="4838950"/>
            <a:ext cx="2203019" cy="177680"/>
          </a:xfrm>
          <a:prstGeom prst="rect">
            <a:avLst/>
          </a:prstGeom>
          <a:noFill/>
          <a:ln>
            <a:noFill/>
          </a:ln>
        </p:spPr>
      </p:pic>
      <p:pic>
        <p:nvPicPr>
          <p:cNvPr id="872" name="Google Shape;872;p62"/>
          <p:cNvPicPr preferRelativeResize="0"/>
          <p:nvPr/>
        </p:nvPicPr>
        <p:blipFill rotWithShape="1">
          <a:blip r:embed="rId5">
            <a:alphaModFix/>
          </a:blip>
          <a:srcRect b="0" l="0" r="0" t="0"/>
          <a:stretch/>
        </p:blipFill>
        <p:spPr>
          <a:xfrm>
            <a:off x="360933" y="241910"/>
            <a:ext cx="3482195" cy="698394"/>
          </a:xfrm>
          <a:prstGeom prst="rect">
            <a:avLst/>
          </a:prstGeom>
          <a:noFill/>
          <a:ln>
            <a:noFill/>
          </a:ln>
        </p:spPr>
      </p:pic>
      <p:pic>
        <p:nvPicPr>
          <p:cNvPr id="873" name="Google Shape;873;p62"/>
          <p:cNvPicPr preferRelativeResize="0"/>
          <p:nvPr/>
        </p:nvPicPr>
        <p:blipFill rotWithShape="1">
          <a:blip r:embed="rId6">
            <a:alphaModFix/>
          </a:blip>
          <a:srcRect b="0" l="0" r="0" t="0"/>
          <a:stretch/>
        </p:blipFill>
        <p:spPr>
          <a:xfrm>
            <a:off x="1607437" y="1026699"/>
            <a:ext cx="2829805" cy="1783972"/>
          </a:xfrm>
          <a:prstGeom prst="rect">
            <a:avLst/>
          </a:prstGeom>
          <a:noFill/>
          <a:ln>
            <a:noFill/>
          </a:ln>
        </p:spPr>
      </p:pic>
      <p:pic>
        <p:nvPicPr>
          <p:cNvPr id="874" name="Google Shape;874;p62"/>
          <p:cNvPicPr preferRelativeResize="0"/>
          <p:nvPr/>
        </p:nvPicPr>
        <p:blipFill rotWithShape="1">
          <a:blip r:embed="rId7">
            <a:alphaModFix/>
          </a:blip>
          <a:srcRect b="0" l="0" r="0" t="0"/>
          <a:stretch/>
        </p:blipFill>
        <p:spPr>
          <a:xfrm>
            <a:off x="1607437" y="2872805"/>
            <a:ext cx="2829805" cy="1783973"/>
          </a:xfrm>
          <a:prstGeom prst="rect">
            <a:avLst/>
          </a:prstGeom>
          <a:noFill/>
          <a:ln>
            <a:noFill/>
          </a:ln>
        </p:spPr>
      </p:pic>
      <p:pic>
        <p:nvPicPr>
          <p:cNvPr id="875" name="Google Shape;875;p62"/>
          <p:cNvPicPr preferRelativeResize="0"/>
          <p:nvPr/>
        </p:nvPicPr>
        <p:blipFill rotWithShape="1">
          <a:blip r:embed="rId8">
            <a:alphaModFix/>
          </a:blip>
          <a:srcRect b="0" l="0" r="0" t="0"/>
          <a:stretch/>
        </p:blipFill>
        <p:spPr>
          <a:xfrm>
            <a:off x="4611888" y="1003611"/>
            <a:ext cx="2829805" cy="3653167"/>
          </a:xfrm>
          <a:prstGeom prst="rect">
            <a:avLst/>
          </a:prstGeom>
          <a:noFill/>
          <a:ln>
            <a:noFill/>
          </a:ln>
        </p:spPr>
      </p:pic>
      <p:pic>
        <p:nvPicPr>
          <p:cNvPr id="876" name="Google Shape;876;p62"/>
          <p:cNvPicPr preferRelativeResize="0"/>
          <p:nvPr/>
        </p:nvPicPr>
        <p:blipFill rotWithShape="1">
          <a:blip r:embed="rId9">
            <a:alphaModFix/>
          </a:blip>
          <a:srcRect b="0" l="0" r="0" t="0"/>
          <a:stretch/>
        </p:blipFill>
        <p:spPr>
          <a:xfrm>
            <a:off x="1691118" y="1455205"/>
            <a:ext cx="2697076" cy="965055"/>
          </a:xfrm>
          <a:prstGeom prst="rect">
            <a:avLst/>
          </a:prstGeom>
          <a:noFill/>
          <a:ln>
            <a:noFill/>
          </a:ln>
        </p:spPr>
      </p:pic>
      <p:pic>
        <p:nvPicPr>
          <p:cNvPr id="877" name="Google Shape;877;p62"/>
          <p:cNvPicPr preferRelativeResize="0"/>
          <p:nvPr/>
        </p:nvPicPr>
        <p:blipFill rotWithShape="1">
          <a:blip r:embed="rId10">
            <a:alphaModFix/>
          </a:blip>
          <a:srcRect b="0" l="0" r="0" t="0"/>
          <a:stretch/>
        </p:blipFill>
        <p:spPr>
          <a:xfrm>
            <a:off x="1734546" y="3212424"/>
            <a:ext cx="2583936" cy="1142828"/>
          </a:xfrm>
          <a:prstGeom prst="rect">
            <a:avLst/>
          </a:prstGeom>
          <a:noFill/>
          <a:ln>
            <a:noFill/>
          </a:ln>
        </p:spPr>
      </p:pic>
      <p:pic>
        <p:nvPicPr>
          <p:cNvPr id="878" name="Google Shape;878;p62"/>
          <p:cNvPicPr preferRelativeResize="0"/>
          <p:nvPr/>
        </p:nvPicPr>
        <p:blipFill rotWithShape="1">
          <a:blip r:embed="rId11">
            <a:alphaModFix/>
          </a:blip>
          <a:srcRect b="0" l="0" r="0" t="0"/>
          <a:stretch/>
        </p:blipFill>
        <p:spPr>
          <a:xfrm>
            <a:off x="4749572" y="1438710"/>
            <a:ext cx="2590412" cy="2387242"/>
          </a:xfrm>
          <a:prstGeom prst="rect">
            <a:avLst/>
          </a:prstGeom>
          <a:noFill/>
          <a:ln>
            <a:noFill/>
          </a:ln>
        </p:spPr>
      </p:pic>
      <p:pic>
        <p:nvPicPr>
          <p:cNvPr id="879" name="Google Shape;879;p62"/>
          <p:cNvPicPr preferRelativeResize="0"/>
          <p:nvPr/>
        </p:nvPicPr>
        <p:blipFill rotWithShape="1">
          <a:blip r:embed="rId12">
            <a:alphaModFix/>
          </a:blip>
          <a:srcRect b="0" l="0" r="0" t="0"/>
          <a:stretch/>
        </p:blipFill>
        <p:spPr>
          <a:xfrm>
            <a:off x="413313" y="1192241"/>
            <a:ext cx="986266" cy="1321467"/>
          </a:xfrm>
          <a:prstGeom prst="rect">
            <a:avLst/>
          </a:prstGeom>
          <a:noFill/>
          <a:ln>
            <a:noFill/>
          </a:ln>
        </p:spPr>
      </p:pic>
      <p:pic>
        <p:nvPicPr>
          <p:cNvPr id="880" name="Google Shape;880;p62"/>
          <p:cNvPicPr preferRelativeResize="0"/>
          <p:nvPr/>
        </p:nvPicPr>
        <p:blipFill rotWithShape="1">
          <a:blip r:embed="rId13">
            <a:alphaModFix/>
          </a:blip>
          <a:srcRect b="0" l="0" r="0" t="0"/>
          <a:stretch/>
        </p:blipFill>
        <p:spPr>
          <a:xfrm>
            <a:off x="254800" y="2892650"/>
            <a:ext cx="1226120" cy="1476900"/>
          </a:xfrm>
          <a:prstGeom prst="rect">
            <a:avLst/>
          </a:prstGeom>
          <a:noFill/>
          <a:ln>
            <a:noFill/>
          </a:ln>
        </p:spPr>
      </p:pic>
      <p:pic>
        <p:nvPicPr>
          <p:cNvPr id="881" name="Google Shape;881;p62"/>
          <p:cNvPicPr preferRelativeResize="0"/>
          <p:nvPr/>
        </p:nvPicPr>
        <p:blipFill rotWithShape="1">
          <a:blip r:embed="rId14">
            <a:alphaModFix/>
          </a:blip>
          <a:srcRect b="0" l="0" r="0" t="0"/>
          <a:stretch/>
        </p:blipFill>
        <p:spPr>
          <a:xfrm>
            <a:off x="7681328" y="1832980"/>
            <a:ext cx="1129826" cy="1476897"/>
          </a:xfrm>
          <a:prstGeom prst="rect">
            <a:avLst/>
          </a:prstGeom>
          <a:noFill/>
          <a:ln>
            <a:noFill/>
          </a:ln>
        </p:spPr>
      </p:pic>
      <p:grpSp>
        <p:nvGrpSpPr>
          <p:cNvPr id="882" name="Google Shape;882;p62"/>
          <p:cNvGrpSpPr/>
          <p:nvPr/>
        </p:nvGrpSpPr>
        <p:grpSpPr>
          <a:xfrm>
            <a:off x="589301" y="4280296"/>
            <a:ext cx="634300" cy="376479"/>
            <a:chOff x="14703902" y="5482693"/>
            <a:chExt cx="1268599" cy="752959"/>
          </a:xfrm>
        </p:grpSpPr>
        <p:pic>
          <p:nvPicPr>
            <p:cNvPr id="883" name="Google Shape;883;p62"/>
            <p:cNvPicPr preferRelativeResize="0"/>
            <p:nvPr/>
          </p:nvPicPr>
          <p:blipFill rotWithShape="1">
            <a:blip r:embed="rId15">
              <a:alphaModFix/>
            </a:blip>
            <a:srcRect b="0" l="0" r="0" t="0"/>
            <a:stretch/>
          </p:blipFill>
          <p:spPr>
            <a:xfrm>
              <a:off x="14897911" y="5482693"/>
              <a:ext cx="623072" cy="306200"/>
            </a:xfrm>
            <a:prstGeom prst="rect">
              <a:avLst/>
            </a:prstGeom>
            <a:noFill/>
            <a:ln>
              <a:noFill/>
            </a:ln>
          </p:spPr>
        </p:pic>
        <p:pic>
          <p:nvPicPr>
            <p:cNvPr id="884" name="Google Shape;884;p62"/>
            <p:cNvPicPr preferRelativeResize="0"/>
            <p:nvPr/>
          </p:nvPicPr>
          <p:blipFill rotWithShape="1">
            <a:blip r:embed="rId16">
              <a:alphaModFix/>
            </a:blip>
            <a:srcRect b="0" l="0" r="0" t="0"/>
            <a:stretch/>
          </p:blipFill>
          <p:spPr>
            <a:xfrm>
              <a:off x="14703902" y="5659931"/>
              <a:ext cx="1268599" cy="575721"/>
            </a:xfrm>
            <a:prstGeom prst="rect">
              <a:avLst/>
            </a:prstGeom>
            <a:noFill/>
            <a:ln>
              <a:noFill/>
            </a:ln>
          </p:spPr>
        </p:pic>
      </p:grpSp>
      <p:grpSp>
        <p:nvGrpSpPr>
          <p:cNvPr id="885" name="Google Shape;885;p62"/>
          <p:cNvGrpSpPr/>
          <p:nvPr/>
        </p:nvGrpSpPr>
        <p:grpSpPr>
          <a:xfrm>
            <a:off x="584738" y="2498509"/>
            <a:ext cx="634300" cy="375988"/>
            <a:chOff x="12755301" y="5482693"/>
            <a:chExt cx="1268599" cy="751975"/>
          </a:xfrm>
        </p:grpSpPr>
        <p:pic>
          <p:nvPicPr>
            <p:cNvPr id="886" name="Google Shape;886;p62"/>
            <p:cNvPicPr preferRelativeResize="0"/>
            <p:nvPr/>
          </p:nvPicPr>
          <p:blipFill rotWithShape="1">
            <a:blip r:embed="rId17">
              <a:alphaModFix/>
            </a:blip>
            <a:srcRect b="0" l="0" r="0" t="0"/>
            <a:stretch/>
          </p:blipFill>
          <p:spPr>
            <a:xfrm>
              <a:off x="12949308" y="5482693"/>
              <a:ext cx="623072" cy="306200"/>
            </a:xfrm>
            <a:prstGeom prst="rect">
              <a:avLst/>
            </a:prstGeom>
            <a:noFill/>
            <a:ln>
              <a:noFill/>
            </a:ln>
          </p:spPr>
        </p:pic>
        <p:pic>
          <p:nvPicPr>
            <p:cNvPr id="887" name="Google Shape;887;p62"/>
            <p:cNvPicPr preferRelativeResize="0"/>
            <p:nvPr/>
          </p:nvPicPr>
          <p:blipFill rotWithShape="1">
            <a:blip r:embed="rId18">
              <a:alphaModFix/>
            </a:blip>
            <a:srcRect b="0" l="0" r="0" t="0"/>
            <a:stretch/>
          </p:blipFill>
          <p:spPr>
            <a:xfrm>
              <a:off x="12755301" y="5648230"/>
              <a:ext cx="1268599" cy="586438"/>
            </a:xfrm>
            <a:prstGeom prst="rect">
              <a:avLst/>
            </a:prstGeom>
            <a:noFill/>
            <a:ln>
              <a:noFill/>
            </a:ln>
          </p:spPr>
        </p:pic>
      </p:grpSp>
      <p:grpSp>
        <p:nvGrpSpPr>
          <p:cNvPr id="888" name="Google Shape;888;p62"/>
          <p:cNvGrpSpPr/>
          <p:nvPr/>
        </p:nvGrpSpPr>
        <p:grpSpPr>
          <a:xfrm>
            <a:off x="7861671" y="3309882"/>
            <a:ext cx="634300" cy="378644"/>
            <a:chOff x="5796491" y="5474965"/>
            <a:chExt cx="1268599" cy="757287"/>
          </a:xfrm>
        </p:grpSpPr>
        <p:pic>
          <p:nvPicPr>
            <p:cNvPr id="889" name="Google Shape;889;p62"/>
            <p:cNvPicPr preferRelativeResize="0"/>
            <p:nvPr/>
          </p:nvPicPr>
          <p:blipFill rotWithShape="1">
            <a:blip r:embed="rId19">
              <a:alphaModFix/>
            </a:blip>
            <a:srcRect b="0" l="0" r="0" t="0"/>
            <a:stretch/>
          </p:blipFill>
          <p:spPr>
            <a:xfrm>
              <a:off x="5903888" y="5474965"/>
              <a:ext cx="1097953" cy="298754"/>
            </a:xfrm>
            <a:prstGeom prst="rect">
              <a:avLst/>
            </a:prstGeom>
            <a:noFill/>
            <a:ln>
              <a:noFill/>
            </a:ln>
          </p:spPr>
        </p:pic>
        <p:pic>
          <p:nvPicPr>
            <p:cNvPr id="890" name="Google Shape;890;p62"/>
            <p:cNvPicPr preferRelativeResize="0"/>
            <p:nvPr/>
          </p:nvPicPr>
          <p:blipFill rotWithShape="1">
            <a:blip r:embed="rId20">
              <a:alphaModFix/>
            </a:blip>
            <a:srcRect b="0" l="0" r="0" t="0"/>
            <a:stretch/>
          </p:blipFill>
          <p:spPr>
            <a:xfrm>
              <a:off x="5796491" y="5656531"/>
              <a:ext cx="1268599" cy="57572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C3B4"/>
        </a:solidFill>
      </p:bgPr>
    </p:bg>
    <p:spTree>
      <p:nvGrpSpPr>
        <p:cNvPr id="894" name="Shape 894"/>
        <p:cNvGrpSpPr/>
        <p:nvPr/>
      </p:nvGrpSpPr>
      <p:grpSpPr>
        <a:xfrm>
          <a:off x="0" y="0"/>
          <a:ext cx="0" cy="0"/>
          <a:chOff x="0" y="0"/>
          <a:chExt cx="0" cy="0"/>
        </a:xfrm>
      </p:grpSpPr>
      <p:pic>
        <p:nvPicPr>
          <p:cNvPr id="895" name="Google Shape;895;p63"/>
          <p:cNvPicPr preferRelativeResize="0"/>
          <p:nvPr/>
        </p:nvPicPr>
        <p:blipFill rotWithShape="1">
          <a:blip r:embed="rId3">
            <a:alphaModFix/>
          </a:blip>
          <a:srcRect b="0" l="0" r="0" t="0"/>
          <a:stretch/>
        </p:blipFill>
        <p:spPr>
          <a:xfrm>
            <a:off x="0" y="3370716"/>
            <a:ext cx="9142858" cy="1772143"/>
          </a:xfrm>
          <a:prstGeom prst="rect">
            <a:avLst/>
          </a:prstGeom>
          <a:noFill/>
          <a:ln>
            <a:noFill/>
          </a:ln>
        </p:spPr>
      </p:pic>
      <p:pic>
        <p:nvPicPr>
          <p:cNvPr id="896" name="Google Shape;896;p63"/>
          <p:cNvPicPr preferRelativeResize="0"/>
          <p:nvPr/>
        </p:nvPicPr>
        <p:blipFill rotWithShape="1">
          <a:blip r:embed="rId4">
            <a:alphaModFix/>
          </a:blip>
          <a:srcRect b="0" l="0" r="0" t="0"/>
          <a:stretch/>
        </p:blipFill>
        <p:spPr>
          <a:xfrm>
            <a:off x="584902" y="4677304"/>
            <a:ext cx="7965132" cy="28066"/>
          </a:xfrm>
          <a:prstGeom prst="rect">
            <a:avLst/>
          </a:prstGeom>
          <a:noFill/>
          <a:ln>
            <a:noFill/>
          </a:ln>
        </p:spPr>
      </p:pic>
      <p:pic>
        <p:nvPicPr>
          <p:cNvPr id="897" name="Google Shape;897;p63"/>
          <p:cNvPicPr preferRelativeResize="0"/>
          <p:nvPr/>
        </p:nvPicPr>
        <p:blipFill rotWithShape="1">
          <a:blip r:embed="rId5">
            <a:alphaModFix/>
          </a:blip>
          <a:srcRect b="0" l="0" r="0" t="0"/>
          <a:stretch/>
        </p:blipFill>
        <p:spPr>
          <a:xfrm>
            <a:off x="5487405" y="959501"/>
            <a:ext cx="3085714" cy="3085714"/>
          </a:xfrm>
          <a:prstGeom prst="rect">
            <a:avLst/>
          </a:prstGeom>
          <a:noFill/>
          <a:ln>
            <a:noFill/>
          </a:ln>
        </p:spPr>
      </p:pic>
      <p:pic>
        <p:nvPicPr>
          <p:cNvPr id="898" name="Google Shape;898;p63"/>
          <p:cNvPicPr preferRelativeResize="0"/>
          <p:nvPr/>
        </p:nvPicPr>
        <p:blipFill rotWithShape="1">
          <a:blip r:embed="rId6">
            <a:alphaModFix/>
          </a:blip>
          <a:srcRect b="0" l="0" r="0" t="0"/>
          <a:stretch/>
        </p:blipFill>
        <p:spPr>
          <a:xfrm>
            <a:off x="576434" y="4360000"/>
            <a:ext cx="3072940" cy="253962"/>
          </a:xfrm>
          <a:prstGeom prst="rect">
            <a:avLst/>
          </a:prstGeom>
          <a:noFill/>
          <a:ln>
            <a:noFill/>
          </a:ln>
        </p:spPr>
      </p:pic>
      <p:pic>
        <p:nvPicPr>
          <p:cNvPr id="899" name="Google Shape;899;p63"/>
          <p:cNvPicPr preferRelativeResize="0"/>
          <p:nvPr/>
        </p:nvPicPr>
        <p:blipFill rotWithShape="1">
          <a:blip r:embed="rId7">
            <a:alphaModFix/>
          </a:blip>
          <a:srcRect b="0" l="0" r="0" t="0"/>
          <a:stretch/>
        </p:blipFill>
        <p:spPr>
          <a:xfrm>
            <a:off x="6411810" y="4475995"/>
            <a:ext cx="2182820" cy="177774"/>
          </a:xfrm>
          <a:prstGeom prst="rect">
            <a:avLst/>
          </a:prstGeom>
          <a:noFill/>
          <a:ln>
            <a:noFill/>
          </a:ln>
        </p:spPr>
      </p:pic>
      <p:pic>
        <p:nvPicPr>
          <p:cNvPr id="900" name="Google Shape;900;p63"/>
          <p:cNvPicPr preferRelativeResize="0"/>
          <p:nvPr/>
        </p:nvPicPr>
        <p:blipFill rotWithShape="1">
          <a:blip r:embed="rId8">
            <a:alphaModFix/>
          </a:blip>
          <a:srcRect b="0" l="0" r="0" t="0"/>
          <a:stretch/>
        </p:blipFill>
        <p:spPr>
          <a:xfrm>
            <a:off x="573069" y="2294055"/>
            <a:ext cx="1754160" cy="597364"/>
          </a:xfrm>
          <a:prstGeom prst="rect">
            <a:avLst/>
          </a:prstGeom>
          <a:noFill/>
          <a:ln>
            <a:noFill/>
          </a:ln>
        </p:spPr>
      </p:pic>
      <p:pic>
        <p:nvPicPr>
          <p:cNvPr id="901" name="Google Shape;901;p63"/>
          <p:cNvPicPr preferRelativeResize="0"/>
          <p:nvPr/>
        </p:nvPicPr>
        <p:blipFill rotWithShape="1">
          <a:blip r:embed="rId9">
            <a:alphaModFix/>
          </a:blip>
          <a:srcRect b="0" l="0" r="0" t="0"/>
          <a:stretch/>
        </p:blipFill>
        <p:spPr>
          <a:xfrm>
            <a:off x="469486" y="1314362"/>
            <a:ext cx="4224154" cy="15388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EC0"/>
        </a:solidFill>
      </p:bgPr>
    </p:bg>
    <p:spTree>
      <p:nvGrpSpPr>
        <p:cNvPr id="905" name="Shape 905"/>
        <p:cNvGrpSpPr/>
        <p:nvPr/>
      </p:nvGrpSpPr>
      <p:grpSpPr>
        <a:xfrm>
          <a:off x="0" y="0"/>
          <a:ext cx="0" cy="0"/>
          <a:chOff x="0" y="0"/>
          <a:chExt cx="0" cy="0"/>
        </a:xfrm>
      </p:grpSpPr>
      <p:sp>
        <p:nvSpPr>
          <p:cNvPr id="906" name="Google Shape;906;p64"/>
          <p:cNvSpPr/>
          <p:nvPr/>
        </p:nvSpPr>
        <p:spPr>
          <a:xfrm>
            <a:off x="2500828" y="503775"/>
            <a:ext cx="4136100" cy="4136100"/>
          </a:xfrm>
          <a:prstGeom prst="ellipse">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7" name="Google Shape;907;p64"/>
          <p:cNvSpPr txBox="1"/>
          <p:nvPr>
            <p:ph type="title"/>
          </p:nvPr>
        </p:nvSpPr>
        <p:spPr>
          <a:xfrm>
            <a:off x="2303100" y="2166200"/>
            <a:ext cx="4537800" cy="11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ko" sz="4320">
                <a:latin typeface="Do Hyeon"/>
                <a:ea typeface="Do Hyeon"/>
                <a:cs typeface="Do Hyeon"/>
                <a:sym typeface="Do Hyeon"/>
              </a:rPr>
              <a:t>부록</a:t>
            </a:r>
            <a:endParaRPr sz="5020">
              <a:latin typeface="Do Hyeon"/>
              <a:ea typeface="Do Hyeon"/>
              <a:cs typeface="Do Hyeon"/>
              <a:sym typeface="Do Hye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5"/>
          <p:cNvSpPr txBox="1"/>
          <p:nvPr/>
        </p:nvSpPr>
        <p:spPr>
          <a:xfrm>
            <a:off x="133225" y="1059050"/>
            <a:ext cx="4544400" cy="254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latin typeface="Do Hyeon"/>
                <a:ea typeface="Do Hyeon"/>
                <a:cs typeface="Do Hyeon"/>
                <a:sym typeface="Do Hyeon"/>
              </a:rPr>
              <a:t>[ 주제</a:t>
            </a:r>
            <a:r>
              <a:rPr lang="ko" sz="1800">
                <a:latin typeface="Do Hyeon"/>
                <a:ea typeface="Do Hyeon"/>
                <a:cs typeface="Do Hyeon"/>
                <a:sym typeface="Do Hyeon"/>
              </a:rPr>
              <a:t> 관련 </a:t>
            </a:r>
            <a:r>
              <a:rPr b="1" lang="ko" sz="1800">
                <a:latin typeface="Do Hyeon"/>
                <a:ea typeface="Do Hyeon"/>
                <a:cs typeface="Do Hyeon"/>
                <a:sym typeface="Do Hyeon"/>
              </a:rPr>
              <a:t>]</a:t>
            </a:r>
            <a:r>
              <a:rPr lang="ko" sz="1800">
                <a:latin typeface="Do Hyeon"/>
                <a:ea typeface="Do Hyeon"/>
                <a:cs typeface="Do Hyeon"/>
                <a:sym typeface="Do Hyeon"/>
              </a:rPr>
              <a:t> </a:t>
            </a:r>
            <a:endParaRPr sz="18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서비스 진입 시장의 전망 </a:t>
            </a:r>
            <a:r>
              <a:rPr lang="ko" sz="1300">
                <a:solidFill>
                  <a:schemeClr val="dk1"/>
                </a:solidFill>
                <a:latin typeface="Do Hyeon"/>
                <a:ea typeface="Do Hyeon"/>
                <a:cs typeface="Do Hyeon"/>
                <a:sym typeface="Do Hyeon"/>
              </a:rPr>
              <a:t>∙∙∙∙∙∙∙∙∙∙∙∙∙∙∙∙</a:t>
            </a:r>
            <a:r>
              <a:rPr lang="ko" sz="1300">
                <a:latin typeface="Do Hyeon"/>
                <a:ea typeface="Do Hyeon"/>
                <a:cs typeface="Do Hyeon"/>
                <a:sym typeface="Do Hyeon"/>
              </a:rPr>
              <a:t> 30p </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기존 시장 조사 및 차별성/우위성 </a:t>
            </a:r>
            <a:r>
              <a:rPr lang="ko" sz="1300">
                <a:solidFill>
                  <a:schemeClr val="dk1"/>
                </a:solidFill>
                <a:latin typeface="Do Hyeon"/>
                <a:ea typeface="Do Hyeon"/>
                <a:cs typeface="Do Hyeon"/>
                <a:sym typeface="Do Hyeon"/>
              </a:rPr>
              <a:t>∙∙∙∙∙∙∙∙∙∙ 31-34p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치매노인 대상 선정 이유 </a:t>
            </a:r>
            <a:r>
              <a:rPr lang="ko" sz="1300">
                <a:solidFill>
                  <a:schemeClr val="dk1"/>
                </a:solidFill>
                <a:latin typeface="Do Hyeon"/>
                <a:ea typeface="Do Hyeon"/>
                <a:cs typeface="Do Hyeon"/>
                <a:sym typeface="Do Hyeon"/>
              </a:rPr>
              <a:t>∙∙∙∙∙∙∙∙∙∙∙∙∙∙∙∙ </a:t>
            </a:r>
            <a:r>
              <a:rPr lang="ko" sz="1300">
                <a:latin typeface="Do Hyeon"/>
                <a:ea typeface="Do Hyeon"/>
                <a:cs typeface="Do Hyeon"/>
                <a:sym typeface="Do Hyeon"/>
              </a:rPr>
              <a:t>35-36p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현 요양시설 현황 분석 </a:t>
            </a:r>
            <a:r>
              <a:rPr lang="ko" sz="1300">
                <a:solidFill>
                  <a:schemeClr val="dk1"/>
                </a:solidFill>
                <a:latin typeface="Do Hyeon"/>
                <a:ea typeface="Do Hyeon"/>
                <a:cs typeface="Do Hyeon"/>
                <a:sym typeface="Do Hyeon"/>
              </a:rPr>
              <a:t>∙∙∙∙∙∙∙∙∙∙∙∙∙∙∙∙∙</a:t>
            </a:r>
            <a:r>
              <a:rPr lang="ko" sz="1300">
                <a:latin typeface="Do Hyeon"/>
                <a:ea typeface="Do Hyeon"/>
                <a:cs typeface="Do Hyeon"/>
                <a:sym typeface="Do Hyeon"/>
              </a:rPr>
              <a:t> 37p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사건 유형 관련 분석 </a:t>
            </a:r>
            <a:r>
              <a:rPr lang="ko" sz="1300">
                <a:solidFill>
                  <a:schemeClr val="dk1"/>
                </a:solidFill>
                <a:latin typeface="Do Hyeon"/>
                <a:ea typeface="Do Hyeon"/>
                <a:cs typeface="Do Hyeon"/>
                <a:sym typeface="Do Hyeon"/>
              </a:rPr>
              <a:t>∙∙∙∙∙∙∙∙∙∙∙∙∙∙∙∙∙∙</a:t>
            </a:r>
            <a:r>
              <a:rPr lang="ko" sz="1300">
                <a:latin typeface="Do Hyeon"/>
                <a:ea typeface="Do Hyeon"/>
                <a:cs typeface="Do Hyeon"/>
                <a:sym typeface="Do Hyeon"/>
              </a:rPr>
              <a:t> 38-40p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최적입지선정 Try </a:t>
            </a:r>
            <a:r>
              <a:rPr lang="ko" sz="1300">
                <a:solidFill>
                  <a:schemeClr val="dk1"/>
                </a:solidFill>
                <a:latin typeface="Do Hyeon"/>
                <a:ea typeface="Do Hyeon"/>
                <a:cs typeface="Do Hyeon"/>
                <a:sym typeface="Do Hyeon"/>
              </a:rPr>
              <a:t>∙∙∙∙∙∙∙∙∙∙∙∙∙∙∙∙∙∙∙∙∙ </a:t>
            </a:r>
            <a:r>
              <a:rPr lang="ko" sz="1300">
                <a:latin typeface="Do Hyeon"/>
                <a:ea typeface="Do Hyeon"/>
                <a:cs typeface="Do Hyeon"/>
                <a:sym typeface="Do Hyeon"/>
              </a:rPr>
              <a:t>53-54p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침대점유율 모니터링 서비스의 발전 가능성 </a:t>
            </a:r>
            <a:r>
              <a:rPr lang="ko" sz="1300">
                <a:solidFill>
                  <a:schemeClr val="dk1"/>
                </a:solidFill>
                <a:latin typeface="Do Hyeon"/>
                <a:ea typeface="Do Hyeon"/>
                <a:cs typeface="Do Hyeon"/>
                <a:sym typeface="Do Hyeon"/>
              </a:rPr>
              <a:t>∙∙∙∙</a:t>
            </a:r>
            <a:r>
              <a:rPr lang="ko" sz="1300">
                <a:latin typeface="Do Hyeon"/>
                <a:ea typeface="Do Hyeon"/>
                <a:cs typeface="Do Hyeon"/>
                <a:sym typeface="Do Hyeon"/>
              </a:rPr>
              <a:t> 57p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추가 진입 가능 시장 보조 자료</a:t>
            </a:r>
            <a:r>
              <a:rPr lang="ko" sz="1300">
                <a:solidFill>
                  <a:schemeClr val="dk1"/>
                </a:solidFill>
                <a:latin typeface="Do Hyeon"/>
                <a:ea typeface="Do Hyeon"/>
                <a:cs typeface="Do Hyeon"/>
                <a:sym typeface="Do Hyeon"/>
              </a:rPr>
              <a:t>∙∙∙∙∙∙∙∙∙∙∙∙ </a:t>
            </a:r>
            <a:r>
              <a:rPr lang="ko" sz="1300">
                <a:latin typeface="Do Hyeon"/>
                <a:ea typeface="Do Hyeon"/>
                <a:cs typeface="Do Hyeon"/>
                <a:sym typeface="Do Hyeon"/>
              </a:rPr>
              <a:t>58p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소감 긴 버전 </a:t>
            </a:r>
            <a:r>
              <a:rPr lang="ko" sz="1300">
                <a:solidFill>
                  <a:schemeClr val="dk1"/>
                </a:solidFill>
                <a:latin typeface="Do Hyeon"/>
                <a:ea typeface="Do Hyeon"/>
                <a:cs typeface="Do Hyeon"/>
                <a:sym typeface="Do Hyeon"/>
              </a:rPr>
              <a:t>∙∙∙∙∙∙∙∙∙∙∙∙∙∙∙∙∙∙∙∙∙∙∙∙ </a:t>
            </a:r>
            <a:r>
              <a:rPr lang="ko" sz="1300">
                <a:latin typeface="Do Hyeon"/>
                <a:ea typeface="Do Hyeon"/>
                <a:cs typeface="Do Hyeon"/>
                <a:sym typeface="Do Hyeon"/>
              </a:rPr>
              <a:t>59-61p</a:t>
            </a:r>
            <a:endParaRPr sz="1300"/>
          </a:p>
        </p:txBody>
      </p:sp>
      <p:sp>
        <p:nvSpPr>
          <p:cNvPr id="913" name="Google Shape;913;p65"/>
          <p:cNvSpPr txBox="1"/>
          <p:nvPr/>
        </p:nvSpPr>
        <p:spPr>
          <a:xfrm>
            <a:off x="4654675" y="1059050"/>
            <a:ext cx="4383300" cy="392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latin typeface="Do Hyeon"/>
                <a:ea typeface="Do Hyeon"/>
                <a:cs typeface="Do Hyeon"/>
                <a:sym typeface="Do Hyeon"/>
              </a:rPr>
              <a:t>[ 기술</a:t>
            </a:r>
            <a:r>
              <a:rPr lang="ko" sz="1800">
                <a:latin typeface="Do Hyeon"/>
                <a:ea typeface="Do Hyeon"/>
                <a:cs typeface="Do Hyeon"/>
                <a:sym typeface="Do Hyeon"/>
              </a:rPr>
              <a:t> 관련 </a:t>
            </a:r>
            <a:r>
              <a:rPr b="1" lang="ko" sz="1800">
                <a:latin typeface="Do Hyeon"/>
                <a:ea typeface="Do Hyeon"/>
                <a:cs typeface="Do Hyeon"/>
                <a:sym typeface="Do Hyeon"/>
              </a:rPr>
              <a:t>]</a:t>
            </a:r>
            <a:r>
              <a:rPr lang="ko" sz="1800">
                <a:latin typeface="Do Hyeon"/>
                <a:ea typeface="Do Hyeon"/>
                <a:cs typeface="Do Hyeon"/>
                <a:sym typeface="Do Hyeon"/>
              </a:rPr>
              <a:t> </a:t>
            </a:r>
            <a:endParaRPr sz="18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ai dataset ∙</a:t>
            </a:r>
            <a:r>
              <a:rPr lang="ko" sz="1300">
                <a:solidFill>
                  <a:schemeClr val="dk1"/>
                </a:solidFill>
                <a:latin typeface="Do Hyeon"/>
                <a:ea typeface="Do Hyeon"/>
                <a:cs typeface="Do Hyeon"/>
                <a:sym typeface="Do Hyeon"/>
              </a:rPr>
              <a:t>∙∙∙∙∙∙∙∙∙∙∙∙∙∙∙∙∙∙∙∙∙∙∙</a:t>
            </a:r>
            <a:r>
              <a:rPr lang="ko" sz="1300">
                <a:latin typeface="Do Hyeon"/>
                <a:ea typeface="Do Hyeon"/>
                <a:cs typeface="Do Hyeon"/>
                <a:sym typeface="Do Hyeon"/>
              </a:rPr>
              <a:t> 41p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latin typeface="Do Hyeon"/>
                <a:ea typeface="Do Hyeon"/>
                <a:cs typeface="Do Hyeon"/>
                <a:sym typeface="Do Hyeon"/>
              </a:rPr>
              <a:t>ai pretrained network </a:t>
            </a:r>
            <a:r>
              <a:rPr lang="ko" sz="1300">
                <a:solidFill>
                  <a:schemeClr val="dk1"/>
                </a:solidFill>
                <a:latin typeface="Do Hyeon"/>
                <a:ea typeface="Do Hyeon"/>
                <a:cs typeface="Do Hyeon"/>
                <a:sym typeface="Do Hyeon"/>
              </a:rPr>
              <a:t>∙∙∙∙∙∙∙∙∙∙∙∙∙∙ </a:t>
            </a:r>
            <a:r>
              <a:rPr lang="ko" sz="1300">
                <a:latin typeface="Do Hyeon"/>
                <a:ea typeface="Do Hyeon"/>
                <a:cs typeface="Do Hyeon"/>
                <a:sym typeface="Do Hyeon"/>
              </a:rPr>
              <a:t>42p</a:t>
            </a:r>
            <a:endParaRPr sz="1300">
              <a:latin typeface="Do Hyeon"/>
              <a:ea typeface="Do Hyeon"/>
              <a:cs typeface="Do Hyeon"/>
              <a:sym typeface="Do Hyeon"/>
            </a:endParaRPr>
          </a:p>
          <a:p>
            <a:pPr indent="457200" lvl="0" marL="0" rtl="0" algn="l">
              <a:lnSpc>
                <a:spcPct val="115000"/>
              </a:lnSpc>
              <a:spcBef>
                <a:spcPts val="0"/>
              </a:spcBef>
              <a:spcAft>
                <a:spcPts val="0"/>
              </a:spcAft>
              <a:buNone/>
            </a:pPr>
            <a:r>
              <a:rPr lang="ko" sz="1300">
                <a:solidFill>
                  <a:schemeClr val="dk1"/>
                </a:solidFill>
                <a:latin typeface="Do Hyeon"/>
                <a:ea typeface="Do Hyeon"/>
                <a:cs typeface="Do Hyeon"/>
                <a:sym typeface="Do Hyeon"/>
              </a:rPr>
              <a:t>ai epoch ∙∙∙∙∙∙∙∙∙∙∙∙∙∙∙∙∙∙∙∙∙∙∙∙∙ 43p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ai 오탐, 미탐 ∙∙∙∙∙∙∙∙∙∙∙∙∙∙∙∙∙∙∙∙∙∙ 44p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iot 기기 제작 및 설치 ∙∙∙∙∙∙∙∙∙∙∙∙∙∙∙∙ 45p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web 시연 ∙∙∙∙∙∙∙∙∙∙∙∙∙∙∙∙∙∙∙∙∙∙∙∙∙ 46p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AWS 배포 ∙∙∙∙∙∙∙∙∙∙∙∙∙∙∙∙∙∙∙∙∙∙∙∙ 47p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load balancing &amp; auto scaling ∙∙∙∙∙∙∙∙ 48p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CI/CD(with jenkins) ∙∙∙∙∙∙∙∙∙∙∙∙∙∙∙∙∙ 49-50p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communication tools ∙∙∙∙∙∙∙∙∙∙∙∙∙∙∙∙ 51p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used Tech ∙∙∙∙∙∙∙∙ 52p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오전 7시 카톡을 보내는 근거 자료 ∙∙∙∙∙∙∙∙ 55p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센서 값 전처리 로직 ∙∙∙∙∙∙∙∙∙∙∙∙∙∙∙∙∙∙ 56p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Clr>
                <a:schemeClr val="dk1"/>
              </a:buClr>
              <a:buSzPts val="1100"/>
              <a:buFont typeface="Arial"/>
              <a:buNone/>
            </a:pPr>
            <a:r>
              <a:rPr lang="ko" sz="1300">
                <a:solidFill>
                  <a:schemeClr val="dk1"/>
                </a:solidFill>
                <a:latin typeface="Do Hyeon"/>
                <a:ea typeface="Do Hyeon"/>
                <a:cs typeface="Do Hyeon"/>
                <a:sym typeface="Do Hyeon"/>
              </a:rPr>
              <a:t>WBS ∙∙∙∙∙∙∙∙∙∙∙∙∙∙∙∙∙∙ 62p</a:t>
            </a:r>
            <a:endParaRPr sz="1300">
              <a:solidFill>
                <a:schemeClr val="dk1"/>
              </a:solidFill>
              <a:latin typeface="Do Hyeon"/>
              <a:ea typeface="Do Hyeon"/>
              <a:cs typeface="Do Hyeon"/>
              <a:sym typeface="Do Hyeon"/>
            </a:endParaRPr>
          </a:p>
          <a:p>
            <a:pPr indent="457200" lvl="0" marL="0" rtl="0" algn="l">
              <a:lnSpc>
                <a:spcPct val="115000"/>
              </a:lnSpc>
              <a:spcBef>
                <a:spcPts val="0"/>
              </a:spcBef>
              <a:spcAft>
                <a:spcPts val="0"/>
              </a:spcAft>
              <a:buNone/>
            </a:pPr>
            <a:r>
              <a:t/>
            </a:r>
            <a:endParaRPr sz="1300">
              <a:solidFill>
                <a:schemeClr val="dk1"/>
              </a:solidFill>
              <a:latin typeface="Do Hyeon"/>
              <a:ea typeface="Do Hyeon"/>
              <a:cs typeface="Do Hyeon"/>
              <a:sym typeface="Do Hyeon"/>
            </a:endParaRPr>
          </a:p>
        </p:txBody>
      </p:sp>
      <p:sp>
        <p:nvSpPr>
          <p:cNvPr id="914" name="Google Shape;914;p65"/>
          <p:cNvSpPr txBox="1"/>
          <p:nvPr>
            <p:ph type="title"/>
          </p:nvPr>
        </p:nvSpPr>
        <p:spPr>
          <a:xfrm>
            <a:off x="235500" y="1834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부록의 목차</a:t>
            </a:r>
            <a:endParaRPr b="1">
              <a:latin typeface="Do Hyeon"/>
              <a:ea typeface="Do Hyeon"/>
              <a:cs typeface="Do Hyeon"/>
              <a:sym typeface="Do Hyeon"/>
            </a:endParaRPr>
          </a:p>
        </p:txBody>
      </p:sp>
      <p:sp>
        <p:nvSpPr>
          <p:cNvPr id="915" name="Google Shape;915;p65"/>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5"/>
          <p:cNvSpPr/>
          <p:nvPr/>
        </p:nvSpPr>
        <p:spPr>
          <a:xfrm>
            <a:off x="0" y="4747025"/>
            <a:ext cx="9154800" cy="3966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pic>
        <p:nvPicPr>
          <p:cNvPr id="214" name="Google Shape;214;p39"/>
          <p:cNvPicPr preferRelativeResize="0"/>
          <p:nvPr/>
        </p:nvPicPr>
        <p:blipFill rotWithShape="1">
          <a:blip r:embed="rId3">
            <a:alphaModFix/>
          </a:blip>
          <a:srcRect b="0" l="0" r="0" t="0"/>
          <a:stretch/>
        </p:blipFill>
        <p:spPr>
          <a:xfrm>
            <a:off x="10582" y="1333333"/>
            <a:ext cx="9132274" cy="2662184"/>
          </a:xfrm>
          <a:prstGeom prst="rect">
            <a:avLst/>
          </a:prstGeom>
          <a:noFill/>
          <a:ln>
            <a:noFill/>
          </a:ln>
        </p:spPr>
      </p:pic>
      <p:pic>
        <p:nvPicPr>
          <p:cNvPr id="215" name="Google Shape;215;p39"/>
          <p:cNvPicPr preferRelativeResize="0"/>
          <p:nvPr/>
        </p:nvPicPr>
        <p:blipFill rotWithShape="1">
          <a:blip r:embed="rId4">
            <a:alphaModFix/>
          </a:blip>
          <a:srcRect b="0" l="0" r="0" t="0"/>
          <a:stretch/>
        </p:blipFill>
        <p:spPr>
          <a:xfrm>
            <a:off x="0" y="-12699"/>
            <a:ext cx="2321875" cy="5155557"/>
          </a:xfrm>
          <a:prstGeom prst="rect">
            <a:avLst/>
          </a:prstGeom>
          <a:noFill/>
          <a:ln>
            <a:noFill/>
          </a:ln>
        </p:spPr>
      </p:pic>
      <p:pic>
        <p:nvPicPr>
          <p:cNvPr id="216" name="Google Shape;216;p39"/>
          <p:cNvPicPr preferRelativeResize="0"/>
          <p:nvPr/>
        </p:nvPicPr>
        <p:blipFill rotWithShape="1">
          <a:blip r:embed="rId5">
            <a:alphaModFix/>
          </a:blip>
          <a:srcRect b="0" l="0" r="0" t="0"/>
          <a:stretch/>
        </p:blipFill>
        <p:spPr>
          <a:xfrm>
            <a:off x="6318312" y="2336834"/>
            <a:ext cx="2739954" cy="1942911"/>
          </a:xfrm>
          <a:prstGeom prst="rect">
            <a:avLst/>
          </a:prstGeom>
          <a:noFill/>
          <a:ln>
            <a:noFill/>
          </a:ln>
        </p:spPr>
      </p:pic>
      <p:pic>
        <p:nvPicPr>
          <p:cNvPr id="217" name="Google Shape;217;p39"/>
          <p:cNvPicPr preferRelativeResize="0"/>
          <p:nvPr/>
        </p:nvPicPr>
        <p:blipFill rotWithShape="1">
          <a:blip r:embed="rId6">
            <a:alphaModFix/>
          </a:blip>
          <a:srcRect b="0" l="0" r="0" t="0"/>
          <a:stretch/>
        </p:blipFill>
        <p:spPr>
          <a:xfrm>
            <a:off x="4066006" y="4057253"/>
            <a:ext cx="4754611" cy="598271"/>
          </a:xfrm>
          <a:prstGeom prst="rect">
            <a:avLst/>
          </a:prstGeom>
          <a:noFill/>
          <a:ln>
            <a:noFill/>
          </a:ln>
        </p:spPr>
      </p:pic>
      <p:pic>
        <p:nvPicPr>
          <p:cNvPr id="218" name="Google Shape;218;p39"/>
          <p:cNvPicPr preferRelativeResize="0"/>
          <p:nvPr/>
        </p:nvPicPr>
        <p:blipFill rotWithShape="1">
          <a:blip r:embed="rId7">
            <a:alphaModFix/>
          </a:blip>
          <a:srcRect b="0" l="0" r="0" t="0"/>
          <a:stretch/>
        </p:blipFill>
        <p:spPr>
          <a:xfrm>
            <a:off x="6774184" y="4838950"/>
            <a:ext cx="2203019" cy="177680"/>
          </a:xfrm>
          <a:prstGeom prst="rect">
            <a:avLst/>
          </a:prstGeom>
          <a:noFill/>
          <a:ln>
            <a:noFill/>
          </a:ln>
        </p:spPr>
      </p:pic>
      <p:pic>
        <p:nvPicPr>
          <p:cNvPr descr="[앵커]&#10;홀로 몸도 못 가누는 80대 치매 노인을 요양보호사가 수차례 폭행했다는 제보가 들어왔습니다.&#10;&#10;폭행 당시 모습이 요양원 CCTV에 생생하게 잡혔고, 경찰과 관할 지자체가 조사에 들어갔습니다.&#10;&#10;[제보는 Y], 신준명 기자입니다.&#10;&#10;[기자]&#10;지난달 말, 고양시의 장기요양원에서 찍힌 CCTV 영상입니다.&#10;&#10;요양보호사가 휠체어에 앉은 어르신의 머리채를 잡아 밀더니 머리를 힘껏 때립니다.&#10;&#10;혼자 몸을 가누기도 힘든 환자를 거칠게 흔들어 대고, 마구잡이로 마스크를 벗기기도 합니다.&#10;&#10;[피해자 가족 : 이건 진짜 악마지. 사람도 아니지. 악마지.]&#10;&#10;영상 속 피해 어르신은 치매를 앓고 있는 80살 안순옥 씨.&#10;&#10;2년 전쯤 이 요양원에 입원했는데 지난 4월부터 새로 바뀐 요양보호사 A 씨에게 관리를 받았습니다.&#10;&#10;코로나19로 면회가 안 되는 상황에서 안 씨는 가족과 통화하게 되면 &quot;아프다, 꼬집는다&quot;고 말하곤 했습니다.&#10;&#10;[김남훈 / 피해자 아들 : 꼬집어, 꼬집어. 아퍼, 아퍼 그랬대요. 그걸 알아차리질 못했어요. 요양보호사가 웃으면서 하는 소리가 우리가 언제 꼬집었어요….]&#10;&#10;가족들은 무언가 이상했지만, &quot;잘 지내고 있다&quot;는 요양원 말을 믿을 수밖에 없었습니다.&#10;&#10;그러다 지난달 말 또 다른 요양보호사에게서 폭행이 있었다는 사실을 전해 들었습니다.&#10;&#10;급히 퇴원시킨 안 씨는 온몸 곳곳에 타박상을 입은 상태였고 전치 2주 상해 진단에 외상 후 스트레스 장애가 생길 수 있다는 소견까지 받았습니다.&#10;&#10;[김남훈 / 피해자 아들 : (영상을 보고) 미쳐버리는 줄 알았어요. (정신과 등) 정밀 검사를 다 받아보려고요, 머리하고. 말도 너무 어눌해졌고, 더. 몸은 거의 몸 움직여요.]&#10;&#10;요양원 측은 최근에야 폭행 사실을 인지했다며 바로 해당 요양보호사를 해고하고 경찰에 알렸다고 밝혔습니다.&#10;&#10;환자가 말을 듣지 않아 때렸다는 진술이 있었다고도 전했습니다.&#10;&#10;[해당 요양원 관계자 : 변호사를 통해서 설명할 테니까 저희가 내용을 알려드릴 수가 없습니다. 시청하고 공단하고, 노인보호기관에서 다 올 거니까요.]&#10;&#10;하지만 피해자 가족은 폭행이 두 달 넘게 이어진 것으로 보이는 만큼 요양원이 이를 몰랐을 리 없다고 주장했습니다.&#10;&#10;노인보호전문기관과 함께 학대 경위와 피해 기간 등에 대한 조사에 나선 관할 구청은 요양원 측이 학대를 알고도 신고하지 않은 건지 확인하고 있습니다.&#10;&#10;[덕양구청 관계자 : 노인보호전문기관에 해당 내용을 전달하고 같이 나가서 조사하게 되고요. 그걸 기준으로 행정처분을 하거나 고발조치를 하거나….]&#10;&#10;경찰은 요양원 내부 CCTV 분석과 피해자 조사를 마치는 대로, 해당 요양보호사를 불러 정확한 경위를 파악할 방침입니다.&#10;&#10;또, 요양원 관계자들이 이 같은 학대 사실을 알고도 묵인했는지도 수사할 계획입니다.&#10;&#10;YTN 신준명입니다.&#10;&#10;&#10;&#10;&#10;&#10;YTN 신준명 (shinjm7529@ytn.co.kr)&#10;&#10;※ '당신의 제보가 뉴스가 됩니다' YTN은 여러분의 소중한 제보를 기다립니다.&#10;[카카오톡] YTN을 검색해 채널 추가 [전화] 02-398-8585 [메일] social@ytn.co.kr [온라인 제보] www.ytn.co.kr&#10;&#10;▶ 기사 원문 : https://www.ytn.co.kr/_ln/0103_202107060459423627&#10;▶ 제보 하기 : https://mj.ytn.co.kr/mj/mj_write.php&#10;&#10;▣ YTN 유튜브 채널 구독 : http://goo.gl/Ytb5SZ&#10;&#10;ⓒ YTN &amp; YTN plus 무단 전재 및 재배포금지" id="219" name="Google Shape;219;p39" title="[제보는Y] 치매 노인 머리채 잡고 폭행한 요양보호사...CCTV 확보 / YTN">
            <a:hlinkClick r:id="rId8"/>
          </p:cNvPr>
          <p:cNvPicPr preferRelativeResize="0"/>
          <p:nvPr/>
        </p:nvPicPr>
        <p:blipFill>
          <a:blip r:embed="rId9">
            <a:alphaModFix/>
          </a:blip>
          <a:stretch>
            <a:fillRect/>
          </a:stretch>
        </p:blipFill>
        <p:spPr>
          <a:xfrm>
            <a:off x="213375" y="423700"/>
            <a:ext cx="6019475" cy="343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6"/>
          <p:cNvSpPr/>
          <p:nvPr/>
        </p:nvSpPr>
        <p:spPr>
          <a:xfrm>
            <a:off x="4268150" y="2385075"/>
            <a:ext cx="1582500" cy="146400"/>
          </a:xfrm>
          <a:prstGeom prst="parallelogram">
            <a:avLst>
              <a:gd fmla="val 25000" name="adj"/>
            </a:avLst>
          </a:prstGeom>
          <a:solidFill>
            <a:srgbClr val="F3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23" name="Google Shape;923;p66"/>
          <p:cNvSpPr/>
          <p:nvPr/>
        </p:nvSpPr>
        <p:spPr>
          <a:xfrm>
            <a:off x="2691325" y="2418025"/>
            <a:ext cx="646200" cy="1961100"/>
          </a:xfrm>
          <a:prstGeom prst="roundRect">
            <a:avLst>
              <a:gd fmla="val 16667" name="adj"/>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6"/>
          <p:cNvSpPr/>
          <p:nvPr/>
        </p:nvSpPr>
        <p:spPr>
          <a:xfrm>
            <a:off x="839150" y="1242075"/>
            <a:ext cx="1431900" cy="146400"/>
          </a:xfrm>
          <a:prstGeom prst="parallelogram">
            <a:avLst>
              <a:gd fmla="val 25000" name="adj"/>
            </a:avLst>
          </a:prstGeom>
          <a:solidFill>
            <a:srgbClr val="F3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925" name="Google Shape;925;p66"/>
          <p:cNvPicPr preferRelativeResize="0"/>
          <p:nvPr/>
        </p:nvPicPr>
        <p:blipFill>
          <a:blip r:embed="rId3">
            <a:alphaModFix/>
          </a:blip>
          <a:stretch>
            <a:fillRect/>
          </a:stretch>
        </p:blipFill>
        <p:spPr>
          <a:xfrm>
            <a:off x="6208638" y="1045038"/>
            <a:ext cx="2069676" cy="1356279"/>
          </a:xfrm>
          <a:prstGeom prst="rect">
            <a:avLst/>
          </a:prstGeom>
          <a:noFill/>
          <a:ln>
            <a:noFill/>
          </a:ln>
        </p:spPr>
      </p:pic>
      <p:sp>
        <p:nvSpPr>
          <p:cNvPr id="926" name="Google Shape;926;p66"/>
          <p:cNvSpPr/>
          <p:nvPr/>
        </p:nvSpPr>
        <p:spPr>
          <a:xfrm>
            <a:off x="1881887" y="3382881"/>
            <a:ext cx="253500" cy="803100"/>
          </a:xfrm>
          <a:prstGeom prst="rect">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6"/>
          <p:cNvSpPr/>
          <p:nvPr/>
        </p:nvSpPr>
        <p:spPr>
          <a:xfrm>
            <a:off x="1380840" y="3564969"/>
            <a:ext cx="253500" cy="621000"/>
          </a:xfrm>
          <a:prstGeom prst="rect">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6"/>
          <p:cNvSpPr/>
          <p:nvPr/>
        </p:nvSpPr>
        <p:spPr>
          <a:xfrm>
            <a:off x="2382935" y="3050417"/>
            <a:ext cx="253500" cy="1135500"/>
          </a:xfrm>
          <a:prstGeom prst="rect">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6"/>
          <p:cNvSpPr/>
          <p:nvPr/>
        </p:nvSpPr>
        <p:spPr>
          <a:xfrm>
            <a:off x="2883982" y="2655232"/>
            <a:ext cx="253500" cy="1530600"/>
          </a:xfrm>
          <a:prstGeom prst="rect">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6"/>
          <p:cNvSpPr txBox="1"/>
          <p:nvPr/>
        </p:nvSpPr>
        <p:spPr>
          <a:xfrm>
            <a:off x="1241441" y="4124299"/>
            <a:ext cx="59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2012년</a:t>
            </a:r>
            <a:endParaRPr b="1" sz="700">
              <a:latin typeface="Gulim"/>
              <a:ea typeface="Gulim"/>
              <a:cs typeface="Gulim"/>
              <a:sym typeface="Gulim"/>
            </a:endParaRPr>
          </a:p>
        </p:txBody>
      </p:sp>
      <p:sp>
        <p:nvSpPr>
          <p:cNvPr id="931" name="Google Shape;931;p66"/>
          <p:cNvSpPr txBox="1"/>
          <p:nvPr/>
        </p:nvSpPr>
        <p:spPr>
          <a:xfrm>
            <a:off x="2256002" y="4124299"/>
            <a:ext cx="59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2018년</a:t>
            </a:r>
            <a:endParaRPr b="1" sz="700">
              <a:latin typeface="Gulim"/>
              <a:ea typeface="Gulim"/>
              <a:cs typeface="Gulim"/>
              <a:sym typeface="Gulim"/>
            </a:endParaRPr>
          </a:p>
        </p:txBody>
      </p:sp>
      <p:sp>
        <p:nvSpPr>
          <p:cNvPr id="932" name="Google Shape;932;p66"/>
          <p:cNvSpPr txBox="1"/>
          <p:nvPr/>
        </p:nvSpPr>
        <p:spPr>
          <a:xfrm>
            <a:off x="1748653" y="4124299"/>
            <a:ext cx="59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2015년</a:t>
            </a:r>
            <a:endParaRPr b="1" sz="700">
              <a:latin typeface="Gulim"/>
              <a:ea typeface="Gulim"/>
              <a:cs typeface="Gulim"/>
              <a:sym typeface="Gulim"/>
            </a:endParaRPr>
          </a:p>
        </p:txBody>
      </p:sp>
      <p:sp>
        <p:nvSpPr>
          <p:cNvPr id="933" name="Google Shape;933;p66"/>
          <p:cNvSpPr txBox="1"/>
          <p:nvPr/>
        </p:nvSpPr>
        <p:spPr>
          <a:xfrm rot="1731">
            <a:off x="2741696" y="4124278"/>
            <a:ext cx="59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2020년</a:t>
            </a:r>
            <a:endParaRPr b="1" sz="700">
              <a:latin typeface="Gulim"/>
              <a:ea typeface="Gulim"/>
              <a:cs typeface="Gulim"/>
              <a:sym typeface="Gulim"/>
            </a:endParaRPr>
          </a:p>
        </p:txBody>
      </p:sp>
      <p:sp>
        <p:nvSpPr>
          <p:cNvPr id="934" name="Google Shape;934;p66"/>
          <p:cNvSpPr txBox="1"/>
          <p:nvPr/>
        </p:nvSpPr>
        <p:spPr>
          <a:xfrm rot="1243">
            <a:off x="2636429" y="2401475"/>
            <a:ext cx="82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72조 8,305억</a:t>
            </a:r>
            <a:endParaRPr b="1" sz="700">
              <a:latin typeface="Gulim"/>
              <a:ea typeface="Gulim"/>
              <a:cs typeface="Gulim"/>
              <a:sym typeface="Gulim"/>
            </a:endParaRPr>
          </a:p>
        </p:txBody>
      </p:sp>
      <p:sp>
        <p:nvSpPr>
          <p:cNvPr id="935" name="Google Shape;935;p66"/>
          <p:cNvSpPr txBox="1"/>
          <p:nvPr/>
        </p:nvSpPr>
        <p:spPr>
          <a:xfrm rot="1243">
            <a:off x="2094931" y="2800365"/>
            <a:ext cx="82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56조 7,369억</a:t>
            </a:r>
            <a:endParaRPr b="1" sz="700">
              <a:latin typeface="Gulim"/>
              <a:ea typeface="Gulim"/>
              <a:cs typeface="Gulim"/>
              <a:sym typeface="Gulim"/>
            </a:endParaRPr>
          </a:p>
        </p:txBody>
      </p:sp>
      <p:sp>
        <p:nvSpPr>
          <p:cNvPr id="936" name="Google Shape;936;p66"/>
          <p:cNvSpPr txBox="1"/>
          <p:nvPr/>
        </p:nvSpPr>
        <p:spPr>
          <a:xfrm rot="1243">
            <a:off x="1593870" y="3135431"/>
            <a:ext cx="82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39조 2,839억</a:t>
            </a:r>
            <a:endParaRPr b="1" sz="700">
              <a:latin typeface="Gulim"/>
              <a:ea typeface="Gulim"/>
              <a:cs typeface="Gulim"/>
              <a:sym typeface="Gulim"/>
            </a:endParaRPr>
          </a:p>
        </p:txBody>
      </p:sp>
      <p:sp>
        <p:nvSpPr>
          <p:cNvPr id="937" name="Google Shape;937;p66"/>
          <p:cNvSpPr txBox="1"/>
          <p:nvPr/>
        </p:nvSpPr>
        <p:spPr>
          <a:xfrm rot="1243">
            <a:off x="1133275" y="3304401"/>
            <a:ext cx="82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27조 3,809억</a:t>
            </a:r>
            <a:endParaRPr b="1" sz="700">
              <a:latin typeface="Gulim"/>
              <a:ea typeface="Gulim"/>
              <a:cs typeface="Gulim"/>
              <a:sym typeface="Gulim"/>
            </a:endParaRPr>
          </a:p>
        </p:txBody>
      </p:sp>
      <p:sp>
        <p:nvSpPr>
          <p:cNvPr id="938" name="Google Shape;938;p66"/>
          <p:cNvSpPr txBox="1"/>
          <p:nvPr/>
        </p:nvSpPr>
        <p:spPr>
          <a:xfrm rot="1243">
            <a:off x="1158645" y="2446257"/>
            <a:ext cx="82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latin typeface="Gulim"/>
                <a:ea typeface="Gulim"/>
                <a:cs typeface="Gulim"/>
                <a:sym typeface="Gulim"/>
              </a:rPr>
              <a:t>(단위 : 원)</a:t>
            </a:r>
            <a:endParaRPr b="1" sz="700">
              <a:latin typeface="Gulim"/>
              <a:ea typeface="Gulim"/>
              <a:cs typeface="Gulim"/>
              <a:sym typeface="Gulim"/>
            </a:endParaRPr>
          </a:p>
        </p:txBody>
      </p:sp>
      <p:sp>
        <p:nvSpPr>
          <p:cNvPr id="939" name="Google Shape;939;p66"/>
          <p:cNvSpPr txBox="1"/>
          <p:nvPr/>
        </p:nvSpPr>
        <p:spPr>
          <a:xfrm rot="594">
            <a:off x="812700" y="1107775"/>
            <a:ext cx="173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Gulim"/>
                <a:ea typeface="Gulim"/>
                <a:cs typeface="Gulim"/>
                <a:sym typeface="Gulim"/>
              </a:rPr>
              <a:t>고령친화산업 시장 규모</a:t>
            </a:r>
            <a:endParaRPr b="1" sz="1000">
              <a:latin typeface="Gulim"/>
              <a:ea typeface="Gulim"/>
              <a:cs typeface="Gulim"/>
              <a:sym typeface="Gulim"/>
            </a:endParaRPr>
          </a:p>
        </p:txBody>
      </p:sp>
      <p:sp>
        <p:nvSpPr>
          <p:cNvPr id="940" name="Google Shape;940;p66"/>
          <p:cNvSpPr txBox="1"/>
          <p:nvPr/>
        </p:nvSpPr>
        <p:spPr>
          <a:xfrm rot="1042">
            <a:off x="1826708" y="4263943"/>
            <a:ext cx="1979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500">
                <a:solidFill>
                  <a:srgbClr val="9E9E9E"/>
                </a:solidFill>
                <a:latin typeface="Gulim"/>
                <a:ea typeface="Gulim"/>
                <a:cs typeface="Gulim"/>
                <a:sym typeface="Gulim"/>
              </a:rPr>
              <a:t>출처 : 보건복지부, 한국보건산업진흥원</a:t>
            </a:r>
            <a:endParaRPr b="1" sz="500">
              <a:solidFill>
                <a:srgbClr val="9E9E9E"/>
              </a:solidFill>
              <a:latin typeface="Gulim"/>
              <a:ea typeface="Gulim"/>
              <a:cs typeface="Gulim"/>
              <a:sym typeface="Gulim"/>
            </a:endParaRPr>
          </a:p>
        </p:txBody>
      </p:sp>
      <p:sp>
        <p:nvSpPr>
          <p:cNvPr id="941" name="Google Shape;941;p66"/>
          <p:cNvSpPr txBox="1"/>
          <p:nvPr/>
        </p:nvSpPr>
        <p:spPr>
          <a:xfrm rot="1585">
            <a:off x="7627625" y="2061950"/>
            <a:ext cx="650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500">
                <a:solidFill>
                  <a:srgbClr val="9E9E9E"/>
                </a:solidFill>
                <a:latin typeface="Gulim"/>
                <a:ea typeface="Gulim"/>
                <a:cs typeface="Gulim"/>
                <a:sym typeface="Gulim"/>
              </a:rPr>
              <a:t>출처 : 통계청</a:t>
            </a:r>
            <a:endParaRPr b="1" sz="500">
              <a:solidFill>
                <a:srgbClr val="9E9E9E"/>
              </a:solidFill>
              <a:latin typeface="Gulim"/>
              <a:ea typeface="Gulim"/>
              <a:cs typeface="Gulim"/>
              <a:sym typeface="Gulim"/>
            </a:endParaRPr>
          </a:p>
        </p:txBody>
      </p:sp>
      <p:grpSp>
        <p:nvGrpSpPr>
          <p:cNvPr id="942" name="Google Shape;942;p66"/>
          <p:cNvGrpSpPr/>
          <p:nvPr/>
        </p:nvGrpSpPr>
        <p:grpSpPr>
          <a:xfrm>
            <a:off x="5701825" y="2164975"/>
            <a:ext cx="2698750" cy="2698750"/>
            <a:chOff x="6690175" y="2444750"/>
            <a:chExt cx="2698750" cy="2698750"/>
          </a:xfrm>
        </p:grpSpPr>
        <p:pic>
          <p:nvPicPr>
            <p:cNvPr id="943" name="Google Shape;943;p66"/>
            <p:cNvPicPr preferRelativeResize="0"/>
            <p:nvPr/>
          </p:nvPicPr>
          <p:blipFill>
            <a:blip r:embed="rId4">
              <a:alphaModFix/>
            </a:blip>
            <a:stretch>
              <a:fillRect/>
            </a:stretch>
          </p:blipFill>
          <p:spPr>
            <a:xfrm>
              <a:off x="6690175" y="2444750"/>
              <a:ext cx="2698750" cy="2698750"/>
            </a:xfrm>
            <a:prstGeom prst="rect">
              <a:avLst/>
            </a:prstGeom>
            <a:noFill/>
            <a:ln>
              <a:noFill/>
            </a:ln>
          </p:spPr>
        </p:pic>
        <p:sp>
          <p:nvSpPr>
            <p:cNvPr id="944" name="Google Shape;944;p66"/>
            <p:cNvSpPr/>
            <p:nvPr/>
          </p:nvSpPr>
          <p:spPr>
            <a:xfrm>
              <a:off x="7019475" y="2651775"/>
              <a:ext cx="2094600" cy="11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66"/>
          <p:cNvSpPr txBox="1"/>
          <p:nvPr/>
        </p:nvSpPr>
        <p:spPr>
          <a:xfrm rot="1142">
            <a:off x="7889975" y="4537125"/>
            <a:ext cx="1806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500">
                <a:solidFill>
                  <a:srgbClr val="9E9E9E"/>
                </a:solidFill>
                <a:latin typeface="Gulim"/>
                <a:ea typeface="Gulim"/>
                <a:cs typeface="Gulim"/>
                <a:sym typeface="Gulim"/>
              </a:rPr>
              <a:t>출처 : 통계청</a:t>
            </a:r>
            <a:endParaRPr b="1" sz="500">
              <a:solidFill>
                <a:srgbClr val="9E9E9E"/>
              </a:solidFill>
              <a:latin typeface="Gulim"/>
              <a:ea typeface="Gulim"/>
              <a:cs typeface="Gulim"/>
              <a:sym typeface="Gulim"/>
            </a:endParaRPr>
          </a:p>
        </p:txBody>
      </p:sp>
      <p:sp>
        <p:nvSpPr>
          <p:cNvPr id="946" name="Google Shape;946;p66"/>
          <p:cNvSpPr txBox="1"/>
          <p:nvPr/>
        </p:nvSpPr>
        <p:spPr>
          <a:xfrm rot="610">
            <a:off x="4268150" y="2216350"/>
            <a:ext cx="169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Gulim"/>
                <a:ea typeface="Gulim"/>
                <a:cs typeface="Gulim"/>
                <a:sym typeface="Gulim"/>
              </a:rPr>
              <a:t>연도별 노인 인구 증가율</a:t>
            </a:r>
            <a:endParaRPr b="1" sz="1000">
              <a:latin typeface="Gulim"/>
              <a:ea typeface="Gulim"/>
              <a:cs typeface="Gulim"/>
              <a:sym typeface="Gulim"/>
            </a:endParaRPr>
          </a:p>
        </p:txBody>
      </p:sp>
      <p:sp>
        <p:nvSpPr>
          <p:cNvPr id="947" name="Google Shape;947;p66"/>
          <p:cNvSpPr/>
          <p:nvPr/>
        </p:nvSpPr>
        <p:spPr>
          <a:xfrm>
            <a:off x="708850" y="1446400"/>
            <a:ext cx="3258300" cy="769800"/>
          </a:xfrm>
          <a:prstGeom prst="roundRect">
            <a:avLst>
              <a:gd fmla="val 16667" name="adj"/>
            </a:avLst>
          </a:prstGeom>
          <a:noFill/>
          <a:ln cap="flat" cmpd="sng" w="19050">
            <a:solidFill>
              <a:srgbClr val="CEC3B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6"/>
          <p:cNvSpPr txBox="1"/>
          <p:nvPr/>
        </p:nvSpPr>
        <p:spPr>
          <a:xfrm>
            <a:off x="782200" y="1495200"/>
            <a:ext cx="32583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800">
                <a:solidFill>
                  <a:srgbClr val="202124"/>
                </a:solidFill>
                <a:highlight>
                  <a:srgbClr val="FFFFFF"/>
                </a:highlight>
                <a:latin typeface="Malgun Gothic"/>
                <a:ea typeface="Malgun Gothic"/>
                <a:cs typeface="Malgun Gothic"/>
                <a:sym typeface="Malgun Gothic"/>
              </a:rPr>
              <a:t>전체 고령친화산업 시장규모는 2012년 기준 27조 3,809억원이며, </a:t>
            </a:r>
            <a:endParaRPr sz="800">
              <a:solidFill>
                <a:srgbClr val="202124"/>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rgbClr val="202124"/>
                </a:solidFill>
                <a:highlight>
                  <a:srgbClr val="FFFFFF"/>
                </a:highlight>
                <a:latin typeface="Malgun Gothic"/>
                <a:ea typeface="Malgun Gothic"/>
                <a:cs typeface="Malgun Gothic"/>
                <a:sym typeface="Malgun Gothic"/>
              </a:rPr>
              <a:t>2020년까지 </a:t>
            </a:r>
            <a:r>
              <a:rPr b="1" lang="ko" sz="800">
                <a:solidFill>
                  <a:srgbClr val="202124"/>
                </a:solidFill>
                <a:highlight>
                  <a:srgbClr val="FFFFFF"/>
                </a:highlight>
                <a:latin typeface="Malgun Gothic"/>
                <a:ea typeface="Malgun Gothic"/>
                <a:cs typeface="Malgun Gothic"/>
                <a:sym typeface="Malgun Gothic"/>
              </a:rPr>
              <a:t>연평균 13.0%</a:t>
            </a:r>
            <a:r>
              <a:rPr lang="ko" sz="800">
                <a:solidFill>
                  <a:srgbClr val="202124"/>
                </a:solidFill>
                <a:highlight>
                  <a:srgbClr val="FFFFFF"/>
                </a:highlight>
                <a:latin typeface="Malgun Gothic"/>
                <a:ea typeface="Malgun Gothic"/>
                <a:cs typeface="Malgun Gothic"/>
                <a:sym typeface="Malgun Gothic"/>
              </a:rPr>
              <a:t>의 높은 성장률을 나타내며 </a:t>
            </a:r>
            <a:endParaRPr sz="800">
              <a:solidFill>
                <a:srgbClr val="202124"/>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202124"/>
                </a:solidFill>
                <a:highlight>
                  <a:srgbClr val="FFFFFF"/>
                </a:highlight>
                <a:latin typeface="Malgun Gothic"/>
                <a:ea typeface="Malgun Gothic"/>
                <a:cs typeface="Malgun Gothic"/>
                <a:sym typeface="Malgun Gothic"/>
              </a:rPr>
              <a:t>72조 8,305억원</a:t>
            </a:r>
            <a:r>
              <a:rPr lang="ko" sz="800">
                <a:solidFill>
                  <a:srgbClr val="202124"/>
                </a:solidFill>
                <a:highlight>
                  <a:srgbClr val="FFFFFF"/>
                </a:highlight>
                <a:latin typeface="Malgun Gothic"/>
                <a:ea typeface="Malgun Gothic"/>
                <a:cs typeface="Malgun Gothic"/>
                <a:sym typeface="Malgun Gothic"/>
              </a:rPr>
              <a:t> </a:t>
            </a:r>
            <a:r>
              <a:rPr b="1" lang="ko" sz="800">
                <a:solidFill>
                  <a:srgbClr val="202124"/>
                </a:solidFill>
                <a:highlight>
                  <a:srgbClr val="FFFFFF"/>
                </a:highlight>
                <a:latin typeface="Malgun Gothic"/>
                <a:ea typeface="Malgun Gothic"/>
                <a:cs typeface="Malgun Gothic"/>
                <a:sym typeface="Malgun Gothic"/>
              </a:rPr>
              <a:t>규모</a:t>
            </a:r>
            <a:r>
              <a:rPr lang="ko" sz="800">
                <a:solidFill>
                  <a:srgbClr val="202124"/>
                </a:solidFill>
                <a:highlight>
                  <a:srgbClr val="FFFFFF"/>
                </a:highlight>
                <a:latin typeface="Malgun Gothic"/>
                <a:ea typeface="Malgun Gothic"/>
                <a:cs typeface="Malgun Gothic"/>
                <a:sym typeface="Malgun Gothic"/>
              </a:rPr>
              <a:t>로 가파른 성장세를 보이고 있다.</a:t>
            </a:r>
            <a:endParaRPr sz="1000">
              <a:latin typeface="Malgun Gothic"/>
              <a:ea typeface="Malgun Gothic"/>
              <a:cs typeface="Malgun Gothic"/>
              <a:sym typeface="Malgun Gothic"/>
            </a:endParaRPr>
          </a:p>
        </p:txBody>
      </p:sp>
      <p:sp>
        <p:nvSpPr>
          <p:cNvPr id="949" name="Google Shape;949;p66"/>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고령친화산업 규모</a:t>
            </a:r>
            <a:endParaRPr b="1">
              <a:latin typeface="Do Hyeon"/>
              <a:ea typeface="Do Hyeon"/>
              <a:cs typeface="Do Hyeon"/>
              <a:sym typeface="Do Hyeon"/>
            </a:endParaRPr>
          </a:p>
        </p:txBody>
      </p:sp>
      <p:sp>
        <p:nvSpPr>
          <p:cNvPr id="950" name="Google Shape;950;p66"/>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6"/>
          <p:cNvSpPr/>
          <p:nvPr/>
        </p:nvSpPr>
        <p:spPr>
          <a:xfrm>
            <a:off x="4268150" y="1242075"/>
            <a:ext cx="1691700" cy="146400"/>
          </a:xfrm>
          <a:prstGeom prst="parallelogram">
            <a:avLst>
              <a:gd fmla="val 25000" name="adj"/>
            </a:avLst>
          </a:prstGeom>
          <a:solidFill>
            <a:srgbClr val="F3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52" name="Google Shape;952;p66"/>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6"/>
          <p:cNvSpPr txBox="1"/>
          <p:nvPr/>
        </p:nvSpPr>
        <p:spPr>
          <a:xfrm rot="521">
            <a:off x="4268150" y="1056750"/>
            <a:ext cx="197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Gulim"/>
                <a:ea typeface="Gulim"/>
                <a:cs typeface="Gulim"/>
                <a:sym typeface="Gulim"/>
              </a:rPr>
              <a:t>전체 인구 중 노인 인구 비율</a:t>
            </a:r>
            <a:endParaRPr b="1" sz="1000">
              <a:latin typeface="Gulim"/>
              <a:ea typeface="Gulim"/>
              <a:cs typeface="Gulim"/>
              <a:sym typeface="Guli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cxnSp>
        <p:nvCxnSpPr>
          <p:cNvPr id="958" name="Google Shape;958;p67"/>
          <p:cNvCxnSpPr/>
          <p:nvPr/>
        </p:nvCxnSpPr>
        <p:spPr>
          <a:xfrm>
            <a:off x="466725" y="857250"/>
            <a:ext cx="7894500" cy="0"/>
          </a:xfrm>
          <a:prstGeom prst="straightConnector1">
            <a:avLst/>
          </a:prstGeom>
          <a:noFill/>
          <a:ln cap="flat" cmpd="sng" w="9525">
            <a:solidFill>
              <a:srgbClr val="77644D"/>
            </a:solidFill>
            <a:prstDash val="solid"/>
            <a:miter lim="800000"/>
            <a:headEnd len="sm" w="sm" type="none"/>
            <a:tailEnd len="sm" w="sm" type="none"/>
          </a:ln>
        </p:spPr>
      </p:cxnSp>
      <p:sp>
        <p:nvSpPr>
          <p:cNvPr id="959" name="Google Shape;959;p67"/>
          <p:cNvSpPr txBox="1"/>
          <p:nvPr/>
        </p:nvSpPr>
        <p:spPr>
          <a:xfrm>
            <a:off x="608552" y="262950"/>
            <a:ext cx="56922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0" i="0" lang="ko" sz="2700" u="none" cap="none" strike="noStrike">
                <a:solidFill>
                  <a:srgbClr val="888888"/>
                </a:solidFill>
                <a:latin typeface="Do Hyeon"/>
                <a:ea typeface="Do Hyeon"/>
                <a:cs typeface="Do Hyeon"/>
                <a:sym typeface="Do Hyeon"/>
              </a:rPr>
              <a:t>시장 조사</a:t>
            </a:r>
            <a:r>
              <a:rPr b="0" i="0" lang="ko" sz="2700" u="none" cap="none" strike="noStrike">
                <a:solidFill>
                  <a:srgbClr val="554F4D"/>
                </a:solidFill>
                <a:latin typeface="Do Hyeon"/>
                <a:ea typeface="Do Hyeon"/>
                <a:cs typeface="Do Hyeon"/>
                <a:sym typeface="Do Hyeon"/>
              </a:rPr>
              <a:t> - 인공지능 스마트 레이더</a:t>
            </a:r>
            <a:endParaRPr b="0" i="0" sz="1100" u="none" cap="none" strike="noStrike">
              <a:solidFill>
                <a:srgbClr val="000000"/>
              </a:solidFill>
              <a:latin typeface="Do Hyeon"/>
              <a:ea typeface="Do Hyeon"/>
              <a:cs typeface="Do Hyeon"/>
              <a:sym typeface="Do Hyeon"/>
            </a:endParaRPr>
          </a:p>
        </p:txBody>
      </p:sp>
      <p:sp>
        <p:nvSpPr>
          <p:cNvPr id="960" name="Google Shape;960;p67"/>
          <p:cNvSpPr txBox="1"/>
          <p:nvPr/>
        </p:nvSpPr>
        <p:spPr>
          <a:xfrm>
            <a:off x="608558" y="69668"/>
            <a:ext cx="418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rgbClr val="554F4D"/>
                </a:solidFill>
                <a:latin typeface="Do Hyeon"/>
                <a:ea typeface="Do Hyeon"/>
                <a:cs typeface="Do Hyeon"/>
                <a:sym typeface="Do Hyeon"/>
              </a:rPr>
              <a:t>Part 2</a:t>
            </a:r>
            <a:endParaRPr b="0" i="0" sz="800" u="none" cap="none" strike="noStrike">
              <a:solidFill>
                <a:srgbClr val="554F4D"/>
              </a:solidFill>
              <a:latin typeface="Do Hyeon"/>
              <a:ea typeface="Do Hyeon"/>
              <a:cs typeface="Do Hyeon"/>
              <a:sym typeface="Do Hyeon"/>
            </a:endParaRPr>
          </a:p>
        </p:txBody>
      </p:sp>
      <p:pic>
        <p:nvPicPr>
          <p:cNvPr id="961" name="Google Shape;961;p67"/>
          <p:cNvPicPr preferRelativeResize="0"/>
          <p:nvPr/>
        </p:nvPicPr>
        <p:blipFill rotWithShape="1">
          <a:blip r:embed="rId3">
            <a:alphaModFix/>
          </a:blip>
          <a:srcRect b="0" l="0" r="0" t="0"/>
          <a:stretch/>
        </p:blipFill>
        <p:spPr>
          <a:xfrm>
            <a:off x="5592338" y="1916625"/>
            <a:ext cx="3440925" cy="2050106"/>
          </a:xfrm>
          <a:prstGeom prst="rect">
            <a:avLst/>
          </a:prstGeom>
          <a:noFill/>
          <a:ln>
            <a:noFill/>
          </a:ln>
        </p:spPr>
      </p:pic>
      <p:pic>
        <p:nvPicPr>
          <p:cNvPr id="962" name="Google Shape;962;p67"/>
          <p:cNvPicPr preferRelativeResize="0"/>
          <p:nvPr/>
        </p:nvPicPr>
        <p:blipFill rotWithShape="1">
          <a:blip r:embed="rId4">
            <a:alphaModFix/>
          </a:blip>
          <a:srcRect b="0" l="0" r="0" t="0"/>
          <a:stretch/>
        </p:blipFill>
        <p:spPr>
          <a:xfrm>
            <a:off x="466725" y="1037381"/>
            <a:ext cx="7701130" cy="879244"/>
          </a:xfrm>
          <a:prstGeom prst="rect">
            <a:avLst/>
          </a:prstGeom>
          <a:noFill/>
          <a:ln>
            <a:noFill/>
          </a:ln>
        </p:spPr>
      </p:pic>
      <p:pic>
        <p:nvPicPr>
          <p:cNvPr id="963" name="Google Shape;963;p67"/>
          <p:cNvPicPr preferRelativeResize="0"/>
          <p:nvPr/>
        </p:nvPicPr>
        <p:blipFill rotWithShape="1">
          <a:blip r:embed="rId5">
            <a:alphaModFix/>
          </a:blip>
          <a:srcRect b="0" l="0" r="0" t="0"/>
          <a:stretch/>
        </p:blipFill>
        <p:spPr>
          <a:xfrm>
            <a:off x="466725" y="1971656"/>
            <a:ext cx="4997024" cy="633628"/>
          </a:xfrm>
          <a:prstGeom prst="rect">
            <a:avLst/>
          </a:prstGeom>
          <a:noFill/>
          <a:ln>
            <a:noFill/>
          </a:ln>
        </p:spPr>
      </p:pic>
      <p:pic>
        <p:nvPicPr>
          <p:cNvPr id="964" name="Google Shape;964;p67"/>
          <p:cNvPicPr preferRelativeResize="0"/>
          <p:nvPr/>
        </p:nvPicPr>
        <p:blipFill rotWithShape="1">
          <a:blip r:embed="rId6">
            <a:alphaModFix/>
          </a:blip>
          <a:srcRect b="0" l="0" r="0" t="0"/>
          <a:stretch/>
        </p:blipFill>
        <p:spPr>
          <a:xfrm>
            <a:off x="466725" y="2744006"/>
            <a:ext cx="4997026" cy="470770"/>
          </a:xfrm>
          <a:prstGeom prst="rect">
            <a:avLst/>
          </a:prstGeom>
          <a:noFill/>
          <a:ln>
            <a:noFill/>
          </a:ln>
        </p:spPr>
      </p:pic>
      <p:sp>
        <p:nvSpPr>
          <p:cNvPr id="965" name="Google Shape;965;p67"/>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7"/>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cxnSp>
        <p:nvCxnSpPr>
          <p:cNvPr id="971" name="Google Shape;971;p68"/>
          <p:cNvCxnSpPr/>
          <p:nvPr/>
        </p:nvCxnSpPr>
        <p:spPr>
          <a:xfrm>
            <a:off x="466725" y="857250"/>
            <a:ext cx="7894500" cy="0"/>
          </a:xfrm>
          <a:prstGeom prst="straightConnector1">
            <a:avLst/>
          </a:prstGeom>
          <a:noFill/>
          <a:ln cap="flat" cmpd="sng" w="9525">
            <a:solidFill>
              <a:srgbClr val="77644D"/>
            </a:solidFill>
            <a:prstDash val="solid"/>
            <a:miter lim="800000"/>
            <a:headEnd len="sm" w="sm" type="none"/>
            <a:tailEnd len="sm" w="sm" type="none"/>
          </a:ln>
        </p:spPr>
      </p:cxnSp>
      <p:sp>
        <p:nvSpPr>
          <p:cNvPr id="972" name="Google Shape;972;p68"/>
          <p:cNvSpPr txBox="1"/>
          <p:nvPr/>
        </p:nvSpPr>
        <p:spPr>
          <a:xfrm>
            <a:off x="608551" y="262950"/>
            <a:ext cx="46077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0" i="0" lang="ko" sz="2700" u="none" cap="none" strike="noStrike">
                <a:solidFill>
                  <a:srgbClr val="888888"/>
                </a:solidFill>
                <a:latin typeface="Do Hyeon"/>
                <a:ea typeface="Do Hyeon"/>
                <a:cs typeface="Do Hyeon"/>
                <a:sym typeface="Do Hyeon"/>
              </a:rPr>
              <a:t>시장 조사</a:t>
            </a:r>
            <a:r>
              <a:rPr b="0" i="0" lang="ko" sz="2700" u="none" cap="none" strike="noStrike">
                <a:solidFill>
                  <a:srgbClr val="554F4D"/>
                </a:solidFill>
                <a:latin typeface="Do Hyeon"/>
                <a:ea typeface="Do Hyeon"/>
                <a:cs typeface="Do Hyeon"/>
                <a:sym typeface="Do Hyeon"/>
              </a:rPr>
              <a:t> -  지능형 CCTV</a:t>
            </a:r>
            <a:endParaRPr b="0" i="0" sz="1100" u="none" cap="none" strike="noStrike">
              <a:solidFill>
                <a:srgbClr val="000000"/>
              </a:solidFill>
              <a:latin typeface="Do Hyeon"/>
              <a:ea typeface="Do Hyeon"/>
              <a:cs typeface="Do Hyeon"/>
              <a:sym typeface="Do Hyeon"/>
            </a:endParaRPr>
          </a:p>
        </p:txBody>
      </p:sp>
      <p:sp>
        <p:nvSpPr>
          <p:cNvPr id="973" name="Google Shape;973;p68"/>
          <p:cNvSpPr txBox="1"/>
          <p:nvPr/>
        </p:nvSpPr>
        <p:spPr>
          <a:xfrm>
            <a:off x="608558" y="69668"/>
            <a:ext cx="418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rgbClr val="554F4D"/>
                </a:solidFill>
                <a:latin typeface="Do Hyeon"/>
                <a:ea typeface="Do Hyeon"/>
                <a:cs typeface="Do Hyeon"/>
                <a:sym typeface="Do Hyeon"/>
              </a:rPr>
              <a:t>Part 2</a:t>
            </a:r>
            <a:endParaRPr b="0" i="0" sz="800" u="none" cap="none" strike="noStrike">
              <a:solidFill>
                <a:srgbClr val="554F4D"/>
              </a:solidFill>
              <a:latin typeface="Do Hyeon"/>
              <a:ea typeface="Do Hyeon"/>
              <a:cs typeface="Do Hyeon"/>
              <a:sym typeface="Do Hyeon"/>
            </a:endParaRPr>
          </a:p>
        </p:txBody>
      </p:sp>
      <p:pic>
        <p:nvPicPr>
          <p:cNvPr id="974" name="Google Shape;974;p68"/>
          <p:cNvPicPr preferRelativeResize="0"/>
          <p:nvPr/>
        </p:nvPicPr>
        <p:blipFill rotWithShape="1">
          <a:blip r:embed="rId3">
            <a:alphaModFix/>
          </a:blip>
          <a:srcRect b="0" l="0" r="0" t="0"/>
          <a:stretch/>
        </p:blipFill>
        <p:spPr>
          <a:xfrm>
            <a:off x="494213" y="1035460"/>
            <a:ext cx="5200650" cy="1257300"/>
          </a:xfrm>
          <a:prstGeom prst="rect">
            <a:avLst/>
          </a:prstGeom>
          <a:noFill/>
          <a:ln>
            <a:noFill/>
          </a:ln>
        </p:spPr>
      </p:pic>
      <p:pic>
        <p:nvPicPr>
          <p:cNvPr id="975" name="Google Shape;975;p68"/>
          <p:cNvPicPr preferRelativeResize="0"/>
          <p:nvPr/>
        </p:nvPicPr>
        <p:blipFill rotWithShape="1">
          <a:blip r:embed="rId4">
            <a:alphaModFix/>
          </a:blip>
          <a:srcRect b="0" l="0" r="0" t="0"/>
          <a:stretch/>
        </p:blipFill>
        <p:spPr>
          <a:xfrm>
            <a:off x="494213" y="2470988"/>
            <a:ext cx="5672138" cy="400050"/>
          </a:xfrm>
          <a:prstGeom prst="rect">
            <a:avLst/>
          </a:prstGeom>
          <a:noFill/>
          <a:ln>
            <a:noFill/>
          </a:ln>
        </p:spPr>
      </p:pic>
      <p:pic>
        <p:nvPicPr>
          <p:cNvPr id="976" name="Google Shape;976;p68"/>
          <p:cNvPicPr preferRelativeResize="0"/>
          <p:nvPr/>
        </p:nvPicPr>
        <p:blipFill rotWithShape="1">
          <a:blip r:embed="rId5">
            <a:alphaModFix/>
          </a:blip>
          <a:srcRect b="0" l="0" r="0" t="0"/>
          <a:stretch/>
        </p:blipFill>
        <p:spPr>
          <a:xfrm>
            <a:off x="6580894" y="1132331"/>
            <a:ext cx="2101876" cy="3747263"/>
          </a:xfrm>
          <a:prstGeom prst="rect">
            <a:avLst/>
          </a:prstGeom>
          <a:noFill/>
          <a:ln>
            <a:noFill/>
          </a:ln>
        </p:spPr>
      </p:pic>
      <p:pic>
        <p:nvPicPr>
          <p:cNvPr id="977" name="Google Shape;977;p68"/>
          <p:cNvPicPr preferRelativeResize="0"/>
          <p:nvPr/>
        </p:nvPicPr>
        <p:blipFill rotWithShape="1">
          <a:blip r:embed="rId6">
            <a:alphaModFix/>
          </a:blip>
          <a:srcRect b="0" l="0" r="0" t="0"/>
          <a:stretch/>
        </p:blipFill>
        <p:spPr>
          <a:xfrm>
            <a:off x="494213" y="3008972"/>
            <a:ext cx="5672137" cy="470373"/>
          </a:xfrm>
          <a:prstGeom prst="rect">
            <a:avLst/>
          </a:prstGeom>
          <a:noFill/>
          <a:ln>
            <a:noFill/>
          </a:ln>
        </p:spPr>
      </p:pic>
      <p:pic>
        <p:nvPicPr>
          <p:cNvPr id="978" name="Google Shape;978;p68"/>
          <p:cNvPicPr preferRelativeResize="0"/>
          <p:nvPr/>
        </p:nvPicPr>
        <p:blipFill rotWithShape="1">
          <a:blip r:embed="rId7">
            <a:alphaModFix/>
          </a:blip>
          <a:srcRect b="0" l="0" r="0" t="0"/>
          <a:stretch/>
        </p:blipFill>
        <p:spPr>
          <a:xfrm>
            <a:off x="494213" y="3617288"/>
            <a:ext cx="5672138" cy="440664"/>
          </a:xfrm>
          <a:prstGeom prst="rect">
            <a:avLst/>
          </a:prstGeom>
          <a:noFill/>
          <a:ln>
            <a:noFill/>
          </a:ln>
        </p:spPr>
      </p:pic>
      <p:sp>
        <p:nvSpPr>
          <p:cNvPr id="979" name="Google Shape;979;p68"/>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8"/>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cxnSp>
        <p:nvCxnSpPr>
          <p:cNvPr id="985" name="Google Shape;985;p69"/>
          <p:cNvCxnSpPr/>
          <p:nvPr/>
        </p:nvCxnSpPr>
        <p:spPr>
          <a:xfrm>
            <a:off x="466725" y="857250"/>
            <a:ext cx="7894500" cy="0"/>
          </a:xfrm>
          <a:prstGeom prst="straightConnector1">
            <a:avLst/>
          </a:prstGeom>
          <a:noFill/>
          <a:ln cap="flat" cmpd="sng" w="9525">
            <a:solidFill>
              <a:srgbClr val="77644D"/>
            </a:solidFill>
            <a:prstDash val="solid"/>
            <a:miter lim="800000"/>
            <a:headEnd len="sm" w="sm" type="none"/>
            <a:tailEnd len="sm" w="sm" type="none"/>
          </a:ln>
        </p:spPr>
      </p:cxnSp>
      <p:sp>
        <p:nvSpPr>
          <p:cNvPr id="986" name="Google Shape;986;p69"/>
          <p:cNvSpPr txBox="1"/>
          <p:nvPr/>
        </p:nvSpPr>
        <p:spPr>
          <a:xfrm>
            <a:off x="608551" y="262950"/>
            <a:ext cx="52023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0" i="0" lang="ko" sz="2700" u="none" cap="none" strike="noStrike">
                <a:solidFill>
                  <a:srgbClr val="888888"/>
                </a:solidFill>
                <a:latin typeface="Do Hyeon"/>
                <a:ea typeface="Do Hyeon"/>
                <a:cs typeface="Do Hyeon"/>
                <a:sym typeface="Do Hyeon"/>
              </a:rPr>
              <a:t>시장 조사</a:t>
            </a:r>
            <a:r>
              <a:rPr b="0" i="0" lang="ko" sz="2700" u="none" cap="none" strike="noStrike">
                <a:solidFill>
                  <a:srgbClr val="554F4D"/>
                </a:solidFill>
                <a:latin typeface="Do Hyeon"/>
                <a:ea typeface="Do Hyeon"/>
                <a:cs typeface="Do Hyeon"/>
                <a:sym typeface="Do Hyeon"/>
              </a:rPr>
              <a:t> - 중앙모니터링 시스템</a:t>
            </a:r>
            <a:endParaRPr b="0" i="0" sz="1100" u="none" cap="none" strike="noStrike">
              <a:solidFill>
                <a:srgbClr val="000000"/>
              </a:solidFill>
              <a:latin typeface="Do Hyeon"/>
              <a:ea typeface="Do Hyeon"/>
              <a:cs typeface="Do Hyeon"/>
              <a:sym typeface="Do Hyeon"/>
            </a:endParaRPr>
          </a:p>
        </p:txBody>
      </p:sp>
      <p:sp>
        <p:nvSpPr>
          <p:cNvPr id="987" name="Google Shape;987;p69"/>
          <p:cNvSpPr txBox="1"/>
          <p:nvPr/>
        </p:nvSpPr>
        <p:spPr>
          <a:xfrm>
            <a:off x="608558" y="69668"/>
            <a:ext cx="418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rgbClr val="554F4D"/>
                </a:solidFill>
                <a:latin typeface="Do Hyeon"/>
                <a:ea typeface="Do Hyeon"/>
                <a:cs typeface="Do Hyeon"/>
                <a:sym typeface="Do Hyeon"/>
              </a:rPr>
              <a:t>Part 2</a:t>
            </a:r>
            <a:endParaRPr b="0" i="0" sz="800" u="none" cap="none" strike="noStrike">
              <a:solidFill>
                <a:srgbClr val="554F4D"/>
              </a:solidFill>
              <a:latin typeface="Do Hyeon"/>
              <a:ea typeface="Do Hyeon"/>
              <a:cs typeface="Do Hyeon"/>
              <a:sym typeface="Do Hyeon"/>
            </a:endParaRPr>
          </a:p>
        </p:txBody>
      </p:sp>
      <p:pic>
        <p:nvPicPr>
          <p:cNvPr id="988" name="Google Shape;988;p69"/>
          <p:cNvPicPr preferRelativeResize="0"/>
          <p:nvPr/>
        </p:nvPicPr>
        <p:blipFill rotWithShape="1">
          <a:blip r:embed="rId3">
            <a:alphaModFix/>
          </a:blip>
          <a:srcRect b="0" l="0" r="0" t="0"/>
          <a:stretch/>
        </p:blipFill>
        <p:spPr>
          <a:xfrm>
            <a:off x="5678775" y="1161975"/>
            <a:ext cx="3079749" cy="3764138"/>
          </a:xfrm>
          <a:prstGeom prst="rect">
            <a:avLst/>
          </a:prstGeom>
          <a:noFill/>
          <a:ln>
            <a:noFill/>
          </a:ln>
        </p:spPr>
      </p:pic>
      <p:pic>
        <p:nvPicPr>
          <p:cNvPr id="989" name="Google Shape;989;p69"/>
          <p:cNvPicPr preferRelativeResize="0"/>
          <p:nvPr/>
        </p:nvPicPr>
        <p:blipFill rotWithShape="1">
          <a:blip r:embed="rId4">
            <a:alphaModFix/>
          </a:blip>
          <a:srcRect b="0" l="0" r="0" t="0"/>
          <a:stretch/>
        </p:blipFill>
        <p:spPr>
          <a:xfrm>
            <a:off x="466716" y="3197794"/>
            <a:ext cx="4793456" cy="550069"/>
          </a:xfrm>
          <a:prstGeom prst="rect">
            <a:avLst/>
          </a:prstGeom>
          <a:noFill/>
          <a:ln>
            <a:noFill/>
          </a:ln>
        </p:spPr>
      </p:pic>
      <p:pic>
        <p:nvPicPr>
          <p:cNvPr id="990" name="Google Shape;990;p69"/>
          <p:cNvPicPr preferRelativeResize="0"/>
          <p:nvPr/>
        </p:nvPicPr>
        <p:blipFill rotWithShape="1">
          <a:blip r:embed="rId5">
            <a:alphaModFix/>
          </a:blip>
          <a:srcRect b="0" l="0" r="0" t="0"/>
          <a:stretch/>
        </p:blipFill>
        <p:spPr>
          <a:xfrm>
            <a:off x="466716" y="3871847"/>
            <a:ext cx="4600575" cy="414338"/>
          </a:xfrm>
          <a:prstGeom prst="rect">
            <a:avLst/>
          </a:prstGeom>
          <a:noFill/>
          <a:ln>
            <a:noFill/>
          </a:ln>
        </p:spPr>
      </p:pic>
      <p:pic>
        <p:nvPicPr>
          <p:cNvPr id="991" name="Google Shape;991;p69"/>
          <p:cNvPicPr preferRelativeResize="0"/>
          <p:nvPr/>
        </p:nvPicPr>
        <p:blipFill rotWithShape="1">
          <a:blip r:embed="rId6">
            <a:alphaModFix/>
          </a:blip>
          <a:srcRect b="0" l="0" r="0" t="0"/>
          <a:stretch/>
        </p:blipFill>
        <p:spPr>
          <a:xfrm>
            <a:off x="1759738" y="966675"/>
            <a:ext cx="2014538" cy="621506"/>
          </a:xfrm>
          <a:prstGeom prst="rect">
            <a:avLst/>
          </a:prstGeom>
          <a:noFill/>
          <a:ln>
            <a:noFill/>
          </a:ln>
        </p:spPr>
      </p:pic>
      <p:pic>
        <p:nvPicPr>
          <p:cNvPr id="992" name="Google Shape;992;p69"/>
          <p:cNvPicPr preferRelativeResize="0"/>
          <p:nvPr/>
        </p:nvPicPr>
        <p:blipFill rotWithShape="1">
          <a:blip r:embed="rId7">
            <a:alphaModFix/>
          </a:blip>
          <a:srcRect b="0" l="0" r="0" t="0"/>
          <a:stretch/>
        </p:blipFill>
        <p:spPr>
          <a:xfrm>
            <a:off x="466716" y="1658776"/>
            <a:ext cx="4793456" cy="1468418"/>
          </a:xfrm>
          <a:prstGeom prst="rect">
            <a:avLst/>
          </a:prstGeom>
          <a:noFill/>
          <a:ln>
            <a:noFill/>
          </a:ln>
        </p:spPr>
      </p:pic>
      <p:sp>
        <p:nvSpPr>
          <p:cNvPr id="993" name="Google Shape;993;p69"/>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9"/>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cxnSp>
        <p:nvCxnSpPr>
          <p:cNvPr id="999" name="Google Shape;999;p70"/>
          <p:cNvCxnSpPr/>
          <p:nvPr/>
        </p:nvCxnSpPr>
        <p:spPr>
          <a:xfrm>
            <a:off x="466725" y="857250"/>
            <a:ext cx="7894500" cy="0"/>
          </a:xfrm>
          <a:prstGeom prst="straightConnector1">
            <a:avLst/>
          </a:prstGeom>
          <a:noFill/>
          <a:ln cap="flat" cmpd="sng" w="9525">
            <a:solidFill>
              <a:srgbClr val="77644D"/>
            </a:solidFill>
            <a:prstDash val="solid"/>
            <a:miter lim="800000"/>
            <a:headEnd len="sm" w="sm" type="none"/>
            <a:tailEnd len="sm" w="sm" type="none"/>
          </a:ln>
        </p:spPr>
      </p:cxnSp>
      <p:sp>
        <p:nvSpPr>
          <p:cNvPr id="1000" name="Google Shape;1000;p70"/>
          <p:cNvSpPr txBox="1"/>
          <p:nvPr/>
        </p:nvSpPr>
        <p:spPr>
          <a:xfrm>
            <a:off x="608551" y="262950"/>
            <a:ext cx="52023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0" i="0" lang="ko" sz="2700" u="none" cap="none" strike="noStrike">
                <a:solidFill>
                  <a:srgbClr val="888888"/>
                </a:solidFill>
                <a:latin typeface="Do Hyeon"/>
                <a:ea typeface="Do Hyeon"/>
                <a:cs typeface="Do Hyeon"/>
                <a:sym typeface="Do Hyeon"/>
              </a:rPr>
              <a:t>기존 시스템과 차별점</a:t>
            </a:r>
            <a:endParaRPr b="0" i="0" sz="1100" u="none" cap="none" strike="noStrike">
              <a:solidFill>
                <a:srgbClr val="888888"/>
              </a:solidFill>
              <a:latin typeface="Do Hyeon"/>
              <a:ea typeface="Do Hyeon"/>
              <a:cs typeface="Do Hyeon"/>
              <a:sym typeface="Do Hyeon"/>
            </a:endParaRPr>
          </a:p>
        </p:txBody>
      </p:sp>
      <p:sp>
        <p:nvSpPr>
          <p:cNvPr id="1001" name="Google Shape;1001;p70"/>
          <p:cNvSpPr txBox="1"/>
          <p:nvPr/>
        </p:nvSpPr>
        <p:spPr>
          <a:xfrm>
            <a:off x="608558" y="69668"/>
            <a:ext cx="418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rgbClr val="554F4D"/>
                </a:solidFill>
                <a:latin typeface="Do Hyeon"/>
                <a:ea typeface="Do Hyeon"/>
                <a:cs typeface="Do Hyeon"/>
                <a:sym typeface="Do Hyeon"/>
              </a:rPr>
              <a:t>Part 2</a:t>
            </a:r>
            <a:endParaRPr b="0" i="0" sz="800" u="none" cap="none" strike="noStrike">
              <a:solidFill>
                <a:srgbClr val="554F4D"/>
              </a:solidFill>
              <a:latin typeface="Do Hyeon"/>
              <a:ea typeface="Do Hyeon"/>
              <a:cs typeface="Do Hyeon"/>
              <a:sym typeface="Do Hyeon"/>
            </a:endParaRPr>
          </a:p>
        </p:txBody>
      </p:sp>
      <p:sp>
        <p:nvSpPr>
          <p:cNvPr id="1002" name="Google Shape;1002;p70"/>
          <p:cNvSpPr/>
          <p:nvPr/>
        </p:nvSpPr>
        <p:spPr>
          <a:xfrm>
            <a:off x="466725" y="1395675"/>
            <a:ext cx="7956600" cy="1777800"/>
          </a:xfrm>
          <a:prstGeom prst="rect">
            <a:avLst/>
          </a:prstGeom>
          <a:noFill/>
          <a:ln cap="flat" cmpd="sng" w="38100">
            <a:solidFill>
              <a:srgbClr val="77644D"/>
            </a:solidFill>
            <a:prstDash val="solid"/>
            <a:round/>
            <a:headEnd len="sm" w="sm" type="none"/>
            <a:tailEnd len="sm" w="sm" type="none"/>
          </a:ln>
        </p:spPr>
        <p:txBody>
          <a:bodyPr anchorCtr="0" anchor="ctr" bIns="68575" lIns="68575" spcFirstLastPara="1" rIns="68575" wrap="square" tIns="68575">
            <a:noAutofit/>
          </a:bodyPr>
          <a:lstStyle/>
          <a:p>
            <a:pPr indent="-241300" lvl="0" marL="342900" marR="0" rtl="0" algn="l">
              <a:lnSpc>
                <a:spcPct val="100000"/>
              </a:lnSpc>
              <a:spcBef>
                <a:spcPts val="0"/>
              </a:spcBef>
              <a:spcAft>
                <a:spcPts val="0"/>
              </a:spcAft>
              <a:buClr>
                <a:schemeClr val="dk1"/>
              </a:buClr>
              <a:buSzPts val="1200"/>
              <a:buFont typeface="Do Hyeon"/>
              <a:buChar char="-"/>
            </a:pPr>
            <a:r>
              <a:rPr b="1" i="0" lang="ko" sz="1800" u="none" cap="none" strike="noStrike">
                <a:solidFill>
                  <a:schemeClr val="dk1"/>
                </a:solidFill>
                <a:latin typeface="Do Hyeon"/>
                <a:ea typeface="Do Hyeon"/>
                <a:cs typeface="Do Hyeon"/>
                <a:sym typeface="Do Hyeon"/>
              </a:rPr>
              <a:t>요양 </a:t>
            </a:r>
            <a:r>
              <a:rPr b="1" lang="ko" sz="1800">
                <a:solidFill>
                  <a:schemeClr val="dk1"/>
                </a:solidFill>
                <a:latin typeface="Do Hyeon"/>
                <a:ea typeface="Do Hyeon"/>
                <a:cs typeface="Do Hyeon"/>
                <a:sym typeface="Do Hyeon"/>
              </a:rPr>
              <a:t>시설 </a:t>
            </a:r>
            <a:r>
              <a:rPr b="1" i="0" lang="ko" sz="1800" u="none" cap="none" strike="noStrike">
                <a:solidFill>
                  <a:schemeClr val="dk1"/>
                </a:solidFill>
                <a:latin typeface="Do Hyeon"/>
                <a:ea typeface="Do Hyeon"/>
                <a:cs typeface="Do Hyeon"/>
                <a:sym typeface="Do Hyeon"/>
              </a:rPr>
              <a:t>내</a:t>
            </a:r>
            <a:r>
              <a:rPr b="0" i="0" lang="ko" sz="1500" u="none" cap="none" strike="noStrike">
                <a:solidFill>
                  <a:schemeClr val="dk1"/>
                </a:solidFill>
                <a:latin typeface="Do Hyeon"/>
                <a:ea typeface="Do Hyeon"/>
                <a:cs typeface="Do Hyeon"/>
                <a:sym typeface="Do Hyeon"/>
              </a:rPr>
              <a:t>에서 발생하는 폭행을 감지하는 서비스는 존재하지 않음</a:t>
            </a:r>
            <a:endParaRPr b="0" i="0" sz="1500" u="none" cap="none" strike="noStrike">
              <a:solidFill>
                <a:schemeClr val="dk1"/>
              </a:solidFill>
              <a:latin typeface="Do Hyeon"/>
              <a:ea typeface="Do Hyeon"/>
              <a:cs typeface="Do Hyeon"/>
              <a:sym typeface="Do Hyeon"/>
            </a:endParaRPr>
          </a:p>
          <a:p>
            <a:pPr indent="0" lvl="0" marL="342900" marR="0" rtl="0" algn="l">
              <a:lnSpc>
                <a:spcPct val="100000"/>
              </a:lnSpc>
              <a:spcBef>
                <a:spcPts val="0"/>
              </a:spcBef>
              <a:spcAft>
                <a:spcPts val="0"/>
              </a:spcAft>
              <a:buClr>
                <a:schemeClr val="dk1"/>
              </a:buClr>
              <a:buSzPts val="800"/>
              <a:buFont typeface="Arial"/>
              <a:buNone/>
            </a:pPr>
            <a:r>
              <a:t/>
            </a:r>
            <a:endParaRPr b="0" i="0" sz="1500" u="none" cap="none" strike="noStrike">
              <a:solidFill>
                <a:schemeClr val="dk1"/>
              </a:solidFill>
              <a:latin typeface="Do Hyeon"/>
              <a:ea typeface="Do Hyeon"/>
              <a:cs typeface="Do Hyeon"/>
              <a:sym typeface="Do Hyeon"/>
            </a:endParaRPr>
          </a:p>
          <a:p>
            <a:pPr indent="-260350" lvl="0" marL="342900" marR="0" rtl="0" algn="l">
              <a:lnSpc>
                <a:spcPct val="115000"/>
              </a:lnSpc>
              <a:spcBef>
                <a:spcPts val="0"/>
              </a:spcBef>
              <a:spcAft>
                <a:spcPts val="0"/>
              </a:spcAft>
              <a:buClr>
                <a:schemeClr val="dk1"/>
              </a:buClr>
              <a:buSzPts val="1500"/>
              <a:buFont typeface="Do Hyeon"/>
              <a:buChar char="-"/>
            </a:pPr>
            <a:r>
              <a:rPr b="0" i="0" lang="ko" sz="1500" u="none" cap="none" strike="noStrike">
                <a:solidFill>
                  <a:schemeClr val="dk1"/>
                </a:solidFill>
                <a:latin typeface="Do Hyeon"/>
                <a:ea typeface="Do Hyeon"/>
                <a:cs typeface="Do Hyeon"/>
                <a:sym typeface="Do Hyeon"/>
              </a:rPr>
              <a:t>환자의 움직임을 파악하는 기술은 존재하나 폭행이라는 구체적인 상황에 대해 </a:t>
            </a:r>
            <a:endParaRPr b="0" i="0" sz="1500" u="none" cap="none" strike="noStrike">
              <a:solidFill>
                <a:schemeClr val="dk1"/>
              </a:solidFill>
              <a:latin typeface="Do Hyeon"/>
              <a:ea typeface="Do Hyeon"/>
              <a:cs typeface="Do Hyeon"/>
              <a:sym typeface="Do Hyeon"/>
            </a:endParaRPr>
          </a:p>
          <a:p>
            <a:pPr indent="0" lvl="0" marL="342900" marR="0" rtl="0" algn="l">
              <a:lnSpc>
                <a:spcPct val="115000"/>
              </a:lnSpc>
              <a:spcBef>
                <a:spcPts val="0"/>
              </a:spcBef>
              <a:spcAft>
                <a:spcPts val="0"/>
              </a:spcAft>
              <a:buNone/>
            </a:pPr>
            <a:r>
              <a:rPr b="1" i="0" lang="ko" sz="1700" u="none" cap="none" strike="noStrike">
                <a:solidFill>
                  <a:schemeClr val="dk1"/>
                </a:solidFill>
                <a:latin typeface="Do Hyeon"/>
                <a:ea typeface="Do Hyeon"/>
                <a:cs typeface="Do Hyeon"/>
                <a:sym typeface="Do Hyeon"/>
              </a:rPr>
              <a:t>신속하게 감지 및 </a:t>
            </a:r>
            <a:r>
              <a:rPr b="1" lang="ko" sz="1700">
                <a:solidFill>
                  <a:schemeClr val="dk1"/>
                </a:solidFill>
                <a:latin typeface="Do Hyeon"/>
                <a:ea typeface="Do Hyeon"/>
                <a:cs typeface="Do Hyeon"/>
                <a:sym typeface="Do Hyeon"/>
              </a:rPr>
              <a:t>실시간 </a:t>
            </a:r>
            <a:r>
              <a:rPr b="1" i="0" lang="ko" sz="1700" u="none" cap="none" strike="noStrike">
                <a:solidFill>
                  <a:schemeClr val="dk1"/>
                </a:solidFill>
                <a:latin typeface="Do Hyeon"/>
                <a:ea typeface="Do Hyeon"/>
                <a:cs typeface="Do Hyeon"/>
                <a:sym typeface="Do Hyeon"/>
              </a:rPr>
              <a:t>알림</a:t>
            </a:r>
            <a:r>
              <a:rPr b="0" i="0" lang="ko" sz="1500" u="none" cap="none" strike="noStrike">
                <a:solidFill>
                  <a:schemeClr val="dk1"/>
                </a:solidFill>
                <a:latin typeface="Do Hyeon"/>
                <a:ea typeface="Do Hyeon"/>
                <a:cs typeface="Do Hyeon"/>
                <a:sym typeface="Do Hyeon"/>
              </a:rPr>
              <a:t>을 제공하는 서비스가 필요하다고 생각함</a:t>
            </a:r>
            <a:endParaRPr b="0" i="0" sz="1500" u="none" cap="none" strike="noStrike">
              <a:solidFill>
                <a:srgbClr val="000000"/>
              </a:solidFill>
              <a:latin typeface="Do Hyeon"/>
              <a:ea typeface="Do Hyeon"/>
              <a:cs typeface="Do Hyeon"/>
              <a:sym typeface="Do Hyeon"/>
            </a:endParaRPr>
          </a:p>
        </p:txBody>
      </p:sp>
      <p:pic>
        <p:nvPicPr>
          <p:cNvPr id="1003" name="Google Shape;1003;p70"/>
          <p:cNvPicPr preferRelativeResize="0"/>
          <p:nvPr/>
        </p:nvPicPr>
        <p:blipFill rotWithShape="1">
          <a:blip r:embed="rId3">
            <a:alphaModFix/>
          </a:blip>
          <a:srcRect b="0" l="0" r="0" t="0"/>
          <a:stretch/>
        </p:blipFill>
        <p:spPr>
          <a:xfrm>
            <a:off x="6920300" y="3329500"/>
            <a:ext cx="1507425" cy="1507425"/>
          </a:xfrm>
          <a:prstGeom prst="rect">
            <a:avLst/>
          </a:prstGeom>
          <a:noFill/>
          <a:ln>
            <a:noFill/>
          </a:ln>
        </p:spPr>
      </p:pic>
      <p:sp>
        <p:nvSpPr>
          <p:cNvPr id="1004" name="Google Shape;1004;p70"/>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0"/>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71"/>
          <p:cNvSpPr/>
          <p:nvPr/>
        </p:nvSpPr>
        <p:spPr>
          <a:xfrm>
            <a:off x="9750" y="0"/>
            <a:ext cx="3402000" cy="5143500"/>
          </a:xfrm>
          <a:prstGeom prst="rect">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1"/>
          <p:cNvSpPr txBox="1"/>
          <p:nvPr>
            <p:ph type="title"/>
          </p:nvPr>
        </p:nvSpPr>
        <p:spPr>
          <a:xfrm>
            <a:off x="-264575" y="1851075"/>
            <a:ext cx="39273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0"/>
              </a:spcBef>
              <a:spcAft>
                <a:spcPts val="0"/>
              </a:spcAft>
              <a:buNone/>
            </a:pPr>
            <a:r>
              <a:t/>
            </a:r>
            <a:endParaRPr b="1" sz="1688">
              <a:solidFill>
                <a:schemeClr val="lt1"/>
              </a:solidFill>
            </a:endParaRPr>
          </a:p>
          <a:p>
            <a:pPr indent="0" lvl="0" marL="0" rtl="0" algn="ctr">
              <a:lnSpc>
                <a:spcPct val="150000"/>
              </a:lnSpc>
              <a:spcBef>
                <a:spcPts val="0"/>
              </a:spcBef>
              <a:spcAft>
                <a:spcPts val="0"/>
              </a:spcAft>
              <a:buNone/>
            </a:pPr>
            <a:r>
              <a:rPr lang="ko" sz="1911">
                <a:solidFill>
                  <a:srgbClr val="554F4D"/>
                </a:solidFill>
              </a:rPr>
              <a:t>65세 이상</a:t>
            </a:r>
            <a:endParaRPr sz="1911">
              <a:solidFill>
                <a:srgbClr val="554F4D"/>
              </a:solidFill>
            </a:endParaRPr>
          </a:p>
          <a:p>
            <a:pPr indent="0" lvl="0" marL="0" rtl="0" algn="ctr">
              <a:lnSpc>
                <a:spcPct val="150000"/>
              </a:lnSpc>
              <a:spcBef>
                <a:spcPts val="0"/>
              </a:spcBef>
              <a:spcAft>
                <a:spcPts val="0"/>
              </a:spcAft>
              <a:buNone/>
            </a:pPr>
            <a:r>
              <a:rPr lang="ko">
                <a:solidFill>
                  <a:srgbClr val="554F4D"/>
                </a:solidFill>
              </a:rPr>
              <a:t>치매 시설 입소자</a:t>
            </a:r>
            <a:r>
              <a:rPr lang="ko">
                <a:solidFill>
                  <a:schemeClr val="lt1"/>
                </a:solidFill>
              </a:rPr>
              <a:t> </a:t>
            </a:r>
            <a:endParaRPr>
              <a:solidFill>
                <a:schemeClr val="lt1"/>
              </a:solidFill>
            </a:endParaRPr>
          </a:p>
        </p:txBody>
      </p:sp>
      <p:pic>
        <p:nvPicPr>
          <p:cNvPr id="1012" name="Google Shape;1012;p71"/>
          <p:cNvPicPr preferRelativeResize="0"/>
          <p:nvPr/>
        </p:nvPicPr>
        <p:blipFill>
          <a:blip r:embed="rId3">
            <a:alphaModFix/>
          </a:blip>
          <a:stretch>
            <a:fillRect/>
          </a:stretch>
        </p:blipFill>
        <p:spPr>
          <a:xfrm>
            <a:off x="3487950" y="788300"/>
            <a:ext cx="3072425" cy="3072425"/>
          </a:xfrm>
          <a:prstGeom prst="rect">
            <a:avLst/>
          </a:prstGeom>
          <a:noFill/>
          <a:ln>
            <a:noFill/>
          </a:ln>
        </p:spPr>
      </p:pic>
      <p:sp>
        <p:nvSpPr>
          <p:cNvPr id="1013" name="Google Shape;1013;p71"/>
          <p:cNvSpPr/>
          <p:nvPr/>
        </p:nvSpPr>
        <p:spPr>
          <a:xfrm>
            <a:off x="7108215" y="1171110"/>
            <a:ext cx="1404600" cy="131700"/>
          </a:xfrm>
          <a:prstGeom prst="parallelogram">
            <a:avLst>
              <a:gd fmla="val 25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014" name="Google Shape;1014;p71"/>
          <p:cNvSpPr txBox="1"/>
          <p:nvPr/>
        </p:nvSpPr>
        <p:spPr>
          <a:xfrm>
            <a:off x="7078376" y="994875"/>
            <a:ext cx="170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latin typeface="Do Hyeon"/>
                <a:ea typeface="Do Hyeon"/>
                <a:cs typeface="Do Hyeon"/>
                <a:sym typeface="Do Hyeon"/>
              </a:rPr>
              <a:t>2020년 기준</a:t>
            </a:r>
            <a:endParaRPr sz="1000">
              <a:latin typeface="Do Hyeon"/>
              <a:ea typeface="Do Hyeon"/>
              <a:cs typeface="Do Hyeon"/>
              <a:sym typeface="Do Hyeon"/>
            </a:endParaRPr>
          </a:p>
          <a:p>
            <a:pPr indent="0" lvl="0" marL="0" rtl="0" algn="l">
              <a:spcBef>
                <a:spcPts val="0"/>
              </a:spcBef>
              <a:spcAft>
                <a:spcPts val="0"/>
              </a:spcAft>
              <a:buNone/>
            </a:pPr>
            <a:r>
              <a:rPr lang="ko" sz="1000">
                <a:latin typeface="Do Hyeon"/>
                <a:ea typeface="Do Hyeon"/>
                <a:cs typeface="Do Hyeon"/>
                <a:sym typeface="Do Hyeon"/>
              </a:rPr>
              <a:t>노인 인구 중 치매 인구 비율</a:t>
            </a:r>
            <a:endParaRPr sz="1000">
              <a:latin typeface="Do Hyeon"/>
              <a:ea typeface="Do Hyeon"/>
              <a:cs typeface="Do Hyeon"/>
              <a:sym typeface="Do Hyeon"/>
            </a:endParaRPr>
          </a:p>
        </p:txBody>
      </p:sp>
      <p:pic>
        <p:nvPicPr>
          <p:cNvPr id="1015" name="Google Shape;1015;p71"/>
          <p:cNvPicPr preferRelativeResize="0"/>
          <p:nvPr/>
        </p:nvPicPr>
        <p:blipFill>
          <a:blip r:embed="rId4">
            <a:alphaModFix/>
          </a:blip>
          <a:stretch>
            <a:fillRect/>
          </a:stretch>
        </p:blipFill>
        <p:spPr>
          <a:xfrm>
            <a:off x="6636575" y="1796087"/>
            <a:ext cx="2452625" cy="1864900"/>
          </a:xfrm>
          <a:prstGeom prst="rect">
            <a:avLst/>
          </a:prstGeom>
          <a:noFill/>
          <a:ln>
            <a:noFill/>
          </a:ln>
        </p:spPr>
      </p:pic>
      <p:sp>
        <p:nvSpPr>
          <p:cNvPr id="1016" name="Google Shape;1016;p71"/>
          <p:cNvSpPr txBox="1"/>
          <p:nvPr>
            <p:ph type="title"/>
          </p:nvPr>
        </p:nvSpPr>
        <p:spPr>
          <a:xfrm>
            <a:off x="1079350" y="1474700"/>
            <a:ext cx="130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554F4D"/>
                </a:solidFill>
                <a:latin typeface="Georgia"/>
                <a:ea typeface="Georgia"/>
                <a:cs typeface="Georgia"/>
                <a:sym typeface="Georgia"/>
              </a:rPr>
              <a:t>Target </a:t>
            </a:r>
            <a:endParaRPr b="1">
              <a:solidFill>
                <a:srgbClr val="554F4D"/>
              </a:solidFill>
              <a:latin typeface="Georgia"/>
              <a:ea typeface="Georgia"/>
              <a:cs typeface="Georgia"/>
              <a:sym typeface="Georgia"/>
            </a:endParaRPr>
          </a:p>
        </p:txBody>
      </p:sp>
      <p:sp>
        <p:nvSpPr>
          <p:cNvPr id="1017" name="Google Shape;1017;p71"/>
          <p:cNvSpPr/>
          <p:nvPr/>
        </p:nvSpPr>
        <p:spPr>
          <a:xfrm>
            <a:off x="273000" y="2263688"/>
            <a:ext cx="2875500" cy="929700"/>
          </a:xfrm>
          <a:prstGeom prst="bracePair">
            <a:avLst/>
          </a:prstGeom>
          <a:noFill/>
          <a:ln cap="flat" cmpd="sng" w="38100">
            <a:solidFill>
              <a:srgbClr val="554F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54F4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72"/>
          <p:cNvSpPr/>
          <p:nvPr/>
        </p:nvSpPr>
        <p:spPr>
          <a:xfrm>
            <a:off x="3918431" y="1467225"/>
            <a:ext cx="4832700" cy="1338600"/>
          </a:xfrm>
          <a:prstGeom prst="roundRect">
            <a:avLst>
              <a:gd fmla="val 16667" name="adj"/>
            </a:avLst>
          </a:prstGeom>
          <a:noFill/>
          <a:ln cap="flat" cmpd="sng" w="19050">
            <a:solidFill>
              <a:srgbClr val="CEC3B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2"/>
          <p:cNvSpPr txBox="1"/>
          <p:nvPr/>
        </p:nvSpPr>
        <p:spPr>
          <a:xfrm>
            <a:off x="3997300" y="1412225"/>
            <a:ext cx="5360700" cy="159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500">
              <a:solidFill>
                <a:srgbClr val="202124"/>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rgbClr val="202124"/>
                </a:solidFill>
                <a:highlight>
                  <a:srgbClr val="FFFFFF"/>
                </a:highlight>
                <a:latin typeface="Malgun Gothic"/>
                <a:ea typeface="Malgun Gothic"/>
                <a:cs typeface="Malgun Gothic"/>
                <a:sym typeface="Malgun Gothic"/>
              </a:rPr>
              <a:t>보호자 입장에서 일반 노인보다 </a:t>
            </a:r>
            <a:r>
              <a:rPr b="1" lang="ko" sz="800">
                <a:solidFill>
                  <a:srgbClr val="202124"/>
                </a:solidFill>
                <a:highlight>
                  <a:srgbClr val="FFFFFF"/>
                </a:highlight>
                <a:latin typeface="Malgun Gothic"/>
                <a:ea typeface="Malgun Gothic"/>
                <a:cs typeface="Malgun Gothic"/>
                <a:sym typeface="Malgun Gothic"/>
              </a:rPr>
              <a:t>치매/인지기능장애 노인에 대하여 시설 입소에 긍정적</a:t>
            </a:r>
            <a:r>
              <a:rPr lang="ko" sz="800">
                <a:solidFill>
                  <a:srgbClr val="202124"/>
                </a:solidFill>
                <a:highlight>
                  <a:srgbClr val="FFFFFF"/>
                </a:highlight>
                <a:latin typeface="Malgun Gothic"/>
                <a:ea typeface="Malgun Gothic"/>
                <a:cs typeface="Malgun Gothic"/>
                <a:sym typeface="Malgun Gothic"/>
              </a:rPr>
              <a:t>인 입장</a:t>
            </a:r>
            <a:endParaRPr sz="800">
              <a:solidFill>
                <a:srgbClr val="202124"/>
              </a:solidFill>
              <a:highlight>
                <a:srgbClr val="FFFFFF"/>
              </a:highlight>
              <a:latin typeface="Malgun Gothic"/>
              <a:ea typeface="Malgun Gothic"/>
              <a:cs typeface="Malgun Gothic"/>
              <a:sym typeface="Malgun Gothic"/>
            </a:endParaRPr>
          </a:p>
          <a:p>
            <a:pPr indent="0" lvl="0" marL="0" rtl="0" algn="l">
              <a:lnSpc>
                <a:spcPct val="115000"/>
              </a:lnSpc>
              <a:spcBef>
                <a:spcPts val="1100"/>
              </a:spcBef>
              <a:spcAft>
                <a:spcPts val="0"/>
              </a:spcAft>
              <a:buClr>
                <a:schemeClr val="dk1"/>
              </a:buClr>
              <a:buSzPts val="1100"/>
              <a:buFont typeface="Arial"/>
              <a:buNone/>
            </a:pPr>
            <a:r>
              <a:rPr lang="ko" sz="800">
                <a:solidFill>
                  <a:srgbClr val="202124"/>
                </a:solidFill>
                <a:highlight>
                  <a:srgbClr val="FFFFFF"/>
                </a:highlight>
                <a:latin typeface="Malgun Gothic"/>
                <a:ea typeface="Malgun Gothic"/>
                <a:cs typeface="Malgun Gothic"/>
                <a:sym typeface="Malgun Gothic"/>
              </a:rPr>
              <a:t>노인요양시설에 대한 간병자들의 욕구는 높은 편이다.</a:t>
            </a:r>
            <a:endParaRPr sz="800">
              <a:solidFill>
                <a:srgbClr val="202124"/>
              </a:solidFill>
              <a:highlight>
                <a:srgbClr val="FFFFFF"/>
              </a:highlight>
              <a:latin typeface="Malgun Gothic"/>
              <a:ea typeface="Malgun Gothic"/>
              <a:cs typeface="Malgun Gothic"/>
              <a:sym typeface="Malgun Gothic"/>
            </a:endParaRPr>
          </a:p>
          <a:p>
            <a:pPr indent="0" lvl="0" marL="0" rtl="0" algn="l">
              <a:lnSpc>
                <a:spcPct val="115000"/>
              </a:lnSpc>
              <a:spcBef>
                <a:spcPts val="1100"/>
              </a:spcBef>
              <a:spcAft>
                <a:spcPts val="0"/>
              </a:spcAft>
              <a:buNone/>
            </a:pPr>
            <a:r>
              <a:rPr lang="ko" sz="800">
                <a:solidFill>
                  <a:srgbClr val="202124"/>
                </a:solidFill>
                <a:highlight>
                  <a:srgbClr val="FFFFFF"/>
                </a:highlight>
                <a:latin typeface="Malgun Gothic"/>
                <a:ea typeface="Malgun Gothic"/>
                <a:cs typeface="Malgun Gothic"/>
                <a:sym typeface="Malgun Gothic"/>
              </a:rPr>
              <a:t>2001년 기준, 노인요양시설의 이용이 일반화되지 못하였고 인지도도 낮은 상황임에도 불구하고 </a:t>
            </a:r>
            <a:endParaRPr sz="800">
              <a:solidFill>
                <a:srgbClr val="202124"/>
              </a:solidFill>
              <a:highlight>
                <a:srgbClr val="FFFFFF"/>
              </a:highlight>
              <a:latin typeface="Malgun Gothic"/>
              <a:ea typeface="Malgun Gothic"/>
              <a:cs typeface="Malgun Gothic"/>
              <a:sym typeface="Malgun Gothic"/>
            </a:endParaRPr>
          </a:p>
          <a:p>
            <a:pPr indent="0" lvl="0" marL="0" rtl="0" algn="l">
              <a:lnSpc>
                <a:spcPct val="115000"/>
              </a:lnSpc>
              <a:spcBef>
                <a:spcPts val="1100"/>
              </a:spcBef>
              <a:spcAft>
                <a:spcPts val="0"/>
              </a:spcAft>
              <a:buClr>
                <a:schemeClr val="dk1"/>
              </a:buClr>
              <a:buSzPts val="1100"/>
              <a:buFont typeface="Arial"/>
              <a:buNone/>
            </a:pPr>
            <a:r>
              <a:rPr lang="ko" sz="800">
                <a:solidFill>
                  <a:srgbClr val="202124"/>
                </a:solidFill>
                <a:highlight>
                  <a:srgbClr val="FFFFFF"/>
                </a:highlight>
                <a:latin typeface="Malgun Gothic"/>
                <a:ea typeface="Malgun Gothic"/>
                <a:cs typeface="Malgun Gothic"/>
                <a:sym typeface="Malgun Gothic"/>
              </a:rPr>
              <a:t>위와 같은 결과가 나타난 것은 그만큼 </a:t>
            </a:r>
            <a:r>
              <a:rPr b="1" lang="ko" sz="800">
                <a:solidFill>
                  <a:srgbClr val="202124"/>
                </a:solidFill>
                <a:highlight>
                  <a:srgbClr val="FFFFFF"/>
                </a:highlight>
                <a:latin typeface="Malgun Gothic"/>
                <a:ea typeface="Malgun Gothic"/>
                <a:cs typeface="Malgun Gothic"/>
                <a:sym typeface="Malgun Gothic"/>
              </a:rPr>
              <a:t>직접 간병을 감당하기 어려운 상황에 놓여있는 간병자가 많다</a:t>
            </a:r>
            <a:endParaRPr b="1" sz="800">
              <a:solidFill>
                <a:srgbClr val="202124"/>
              </a:solidFill>
              <a:highlight>
                <a:srgbClr val="FFFFFF"/>
              </a:highlight>
              <a:latin typeface="Malgun Gothic"/>
              <a:ea typeface="Malgun Gothic"/>
              <a:cs typeface="Malgun Gothic"/>
              <a:sym typeface="Malgun Gothic"/>
            </a:endParaRPr>
          </a:p>
          <a:p>
            <a:pPr indent="0" lvl="0" marL="0" rtl="0" algn="l">
              <a:lnSpc>
                <a:spcPct val="150000"/>
              </a:lnSpc>
              <a:spcBef>
                <a:spcPts val="1100"/>
              </a:spcBef>
              <a:spcAft>
                <a:spcPts val="0"/>
              </a:spcAft>
              <a:buNone/>
            </a:pPr>
            <a:r>
              <a:t/>
            </a:r>
            <a:endParaRPr b="1" sz="800">
              <a:solidFill>
                <a:srgbClr val="202124"/>
              </a:solidFill>
              <a:highlight>
                <a:srgbClr val="FFFFFF"/>
              </a:highlight>
              <a:latin typeface="Malgun Gothic"/>
              <a:ea typeface="Malgun Gothic"/>
              <a:cs typeface="Malgun Gothic"/>
              <a:sym typeface="Malgun Gothic"/>
            </a:endParaRPr>
          </a:p>
        </p:txBody>
      </p:sp>
      <p:pic>
        <p:nvPicPr>
          <p:cNvPr id="1024" name="Google Shape;1024;p72"/>
          <p:cNvPicPr preferRelativeResize="0"/>
          <p:nvPr/>
        </p:nvPicPr>
        <p:blipFill>
          <a:blip r:embed="rId3">
            <a:alphaModFix/>
          </a:blip>
          <a:stretch>
            <a:fillRect/>
          </a:stretch>
        </p:blipFill>
        <p:spPr>
          <a:xfrm>
            <a:off x="476400" y="516825"/>
            <a:ext cx="1434983" cy="1908001"/>
          </a:xfrm>
          <a:prstGeom prst="rect">
            <a:avLst/>
          </a:prstGeom>
          <a:noFill/>
          <a:ln cap="flat" cmpd="sng" w="9525">
            <a:solidFill>
              <a:schemeClr val="dk1"/>
            </a:solidFill>
            <a:prstDash val="solid"/>
            <a:round/>
            <a:headEnd len="sm" w="sm" type="none"/>
            <a:tailEnd len="sm" w="sm" type="none"/>
          </a:ln>
        </p:spPr>
      </p:pic>
      <p:pic>
        <p:nvPicPr>
          <p:cNvPr id="1025" name="Google Shape;1025;p72"/>
          <p:cNvPicPr preferRelativeResize="0"/>
          <p:nvPr/>
        </p:nvPicPr>
        <p:blipFill>
          <a:blip r:embed="rId4">
            <a:alphaModFix/>
          </a:blip>
          <a:stretch>
            <a:fillRect/>
          </a:stretch>
        </p:blipFill>
        <p:spPr>
          <a:xfrm>
            <a:off x="1039708" y="968175"/>
            <a:ext cx="2616648" cy="3863883"/>
          </a:xfrm>
          <a:prstGeom prst="rect">
            <a:avLst/>
          </a:prstGeom>
          <a:noFill/>
          <a:ln cap="flat" cmpd="sng" w="9525">
            <a:solidFill>
              <a:schemeClr val="dk1"/>
            </a:solidFill>
            <a:prstDash val="solid"/>
            <a:round/>
            <a:headEnd len="sm" w="sm" type="none"/>
            <a:tailEnd len="sm" w="sm" type="none"/>
          </a:ln>
        </p:spPr>
      </p:pic>
      <p:sp>
        <p:nvSpPr>
          <p:cNvPr id="1026" name="Google Shape;1026;p72"/>
          <p:cNvSpPr txBox="1"/>
          <p:nvPr/>
        </p:nvSpPr>
        <p:spPr>
          <a:xfrm>
            <a:off x="3988950" y="2854075"/>
            <a:ext cx="38862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700">
                <a:solidFill>
                  <a:srgbClr val="666666"/>
                </a:solidFill>
                <a:highlight>
                  <a:srgbClr val="FFFFFF"/>
                </a:highlight>
                <a:latin typeface="Malgun Gothic"/>
                <a:ea typeface="Malgun Gothic"/>
                <a:cs typeface="Malgun Gothic"/>
                <a:sym typeface="Malgun Gothic"/>
              </a:rPr>
              <a:t>「 이인정. (2001). 노인간병가족의 요양시설 이용의사에 영향을 미치는 요인들에 관한 연구.」 </a:t>
            </a:r>
            <a:endParaRPr sz="1300" u="sng">
              <a:solidFill>
                <a:srgbClr val="666666"/>
              </a:solidFill>
            </a:endParaRPr>
          </a:p>
        </p:txBody>
      </p:sp>
      <p:sp>
        <p:nvSpPr>
          <p:cNvPr id="1027" name="Google Shape;1027;p72"/>
          <p:cNvSpPr/>
          <p:nvPr/>
        </p:nvSpPr>
        <p:spPr>
          <a:xfrm>
            <a:off x="3918431" y="3466225"/>
            <a:ext cx="4832700" cy="769800"/>
          </a:xfrm>
          <a:prstGeom prst="roundRect">
            <a:avLst>
              <a:gd fmla="val 16667" name="adj"/>
            </a:avLst>
          </a:prstGeom>
          <a:noFill/>
          <a:ln cap="flat" cmpd="sng" w="19050">
            <a:solidFill>
              <a:srgbClr val="CEC3B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2"/>
          <p:cNvSpPr txBox="1"/>
          <p:nvPr/>
        </p:nvSpPr>
        <p:spPr>
          <a:xfrm>
            <a:off x="3918413" y="3512575"/>
            <a:ext cx="32583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800">
                <a:solidFill>
                  <a:srgbClr val="202124"/>
                </a:solidFill>
                <a:highlight>
                  <a:srgbClr val="FFFFFF"/>
                </a:highlight>
                <a:latin typeface="Malgun Gothic"/>
                <a:ea typeface="Malgun Gothic"/>
                <a:cs typeface="Malgun Gothic"/>
                <a:sym typeface="Malgun Gothic"/>
              </a:rPr>
              <a:t>해마다</a:t>
            </a:r>
            <a:r>
              <a:rPr lang="ko" sz="800">
                <a:solidFill>
                  <a:srgbClr val="202124"/>
                </a:solidFill>
                <a:highlight>
                  <a:srgbClr val="FFFFFF"/>
                </a:highlight>
                <a:latin typeface="Malgun Gothic"/>
                <a:ea typeface="Malgun Gothic"/>
                <a:cs typeface="Malgun Gothic"/>
                <a:sym typeface="Malgun Gothic"/>
              </a:rPr>
              <a:t> </a:t>
            </a:r>
            <a:r>
              <a:rPr b="1" lang="ko" sz="800">
                <a:solidFill>
                  <a:srgbClr val="202124"/>
                </a:solidFill>
                <a:highlight>
                  <a:srgbClr val="FFFFFF"/>
                </a:highlight>
                <a:latin typeface="Malgun Gothic"/>
                <a:ea typeface="Malgun Gothic"/>
                <a:cs typeface="Malgun Gothic"/>
                <a:sym typeface="Malgun Gothic"/>
              </a:rPr>
              <a:t>치매환자 비율이 늘어나는 상황</a:t>
            </a:r>
            <a:endParaRPr b="1" sz="800">
              <a:solidFill>
                <a:srgbClr val="202124"/>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rPr i="1" lang="ko" sz="800" u="sng">
                <a:solidFill>
                  <a:srgbClr val="202124"/>
                </a:solidFill>
                <a:highlight>
                  <a:srgbClr val="FFFFFF"/>
                </a:highlight>
                <a:latin typeface="Malgun Gothic"/>
                <a:ea typeface="Malgun Gothic"/>
                <a:cs typeface="Malgun Gothic"/>
                <a:sym typeface="Malgun Gothic"/>
              </a:rPr>
              <a:t>학대에 취약하고 보호자와의 소통이 어려운 치매환자</a:t>
            </a:r>
            <a:r>
              <a:rPr lang="ko" sz="800">
                <a:solidFill>
                  <a:srgbClr val="202124"/>
                </a:solidFill>
                <a:highlight>
                  <a:srgbClr val="FFFFFF"/>
                </a:highlight>
                <a:latin typeface="Malgun Gothic"/>
                <a:ea typeface="Malgun Gothic"/>
                <a:cs typeface="Malgun Gothic"/>
                <a:sym typeface="Malgun Gothic"/>
              </a:rPr>
              <a:t>에게 우선적으로 필요한 서비스</a:t>
            </a:r>
            <a:endParaRPr sz="800">
              <a:solidFill>
                <a:srgbClr val="202124"/>
              </a:solidFill>
              <a:highlight>
                <a:srgbClr val="FFFFFF"/>
              </a:highlight>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3"/>
          <p:cNvSpPr/>
          <p:nvPr/>
        </p:nvSpPr>
        <p:spPr>
          <a:xfrm>
            <a:off x="5742000" y="0"/>
            <a:ext cx="3402000" cy="51435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4" name="Google Shape;1034;p73"/>
          <p:cNvPicPr preferRelativeResize="0"/>
          <p:nvPr/>
        </p:nvPicPr>
        <p:blipFill>
          <a:blip r:embed="rId3">
            <a:alphaModFix/>
          </a:blip>
          <a:stretch>
            <a:fillRect/>
          </a:stretch>
        </p:blipFill>
        <p:spPr>
          <a:xfrm>
            <a:off x="411125" y="648825"/>
            <a:ext cx="4895125" cy="2937075"/>
          </a:xfrm>
          <a:prstGeom prst="rect">
            <a:avLst/>
          </a:prstGeom>
          <a:noFill/>
          <a:ln>
            <a:noFill/>
          </a:ln>
        </p:spPr>
      </p:pic>
      <p:sp>
        <p:nvSpPr>
          <p:cNvPr id="1035" name="Google Shape;1035;p73"/>
          <p:cNvSpPr txBox="1"/>
          <p:nvPr>
            <p:ph type="title"/>
          </p:nvPr>
        </p:nvSpPr>
        <p:spPr>
          <a:xfrm>
            <a:off x="6073250" y="533075"/>
            <a:ext cx="396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554F4D"/>
                </a:solidFill>
                <a:latin typeface="Batang"/>
                <a:ea typeface="Batang"/>
                <a:cs typeface="Batang"/>
                <a:sym typeface="Batang"/>
              </a:rPr>
              <a:t>요양 시설 현황</a:t>
            </a:r>
            <a:r>
              <a:rPr lang="ko" sz="2244">
                <a:solidFill>
                  <a:srgbClr val="554F4D"/>
                </a:solidFill>
                <a:latin typeface="Batang"/>
                <a:ea typeface="Batang"/>
                <a:cs typeface="Batang"/>
                <a:sym typeface="Batang"/>
              </a:rPr>
              <a:t>에</a:t>
            </a:r>
            <a:endParaRPr sz="2244">
              <a:solidFill>
                <a:srgbClr val="554F4D"/>
              </a:solidFill>
              <a:latin typeface="Batang"/>
              <a:ea typeface="Batang"/>
              <a:cs typeface="Batang"/>
              <a:sym typeface="Batang"/>
            </a:endParaRPr>
          </a:p>
          <a:p>
            <a:pPr indent="0" lvl="0" marL="1371600" rtl="0" algn="l">
              <a:spcBef>
                <a:spcPts val="0"/>
              </a:spcBef>
              <a:spcAft>
                <a:spcPts val="0"/>
              </a:spcAft>
              <a:buNone/>
            </a:pPr>
            <a:r>
              <a:rPr lang="ko" sz="2244">
                <a:solidFill>
                  <a:srgbClr val="554F4D"/>
                </a:solidFill>
                <a:latin typeface="Batang"/>
                <a:ea typeface="Batang"/>
                <a:cs typeface="Batang"/>
                <a:sym typeface="Batang"/>
              </a:rPr>
              <a:t>관한  분석</a:t>
            </a:r>
            <a:r>
              <a:rPr lang="ko">
                <a:solidFill>
                  <a:srgbClr val="554F4D"/>
                </a:solidFill>
                <a:latin typeface="Batang"/>
                <a:ea typeface="Batang"/>
                <a:cs typeface="Batang"/>
                <a:sym typeface="Batang"/>
              </a:rPr>
              <a:t>	</a:t>
            </a:r>
            <a:endParaRPr>
              <a:solidFill>
                <a:srgbClr val="554F4D"/>
              </a:solidFill>
              <a:latin typeface="Batang"/>
              <a:ea typeface="Batang"/>
              <a:cs typeface="Batang"/>
              <a:sym typeface="Batang"/>
            </a:endParaRPr>
          </a:p>
        </p:txBody>
      </p:sp>
      <p:sp>
        <p:nvSpPr>
          <p:cNvPr id="1036" name="Google Shape;1036;p73"/>
          <p:cNvSpPr txBox="1"/>
          <p:nvPr>
            <p:ph idx="1" type="body"/>
          </p:nvPr>
        </p:nvSpPr>
        <p:spPr>
          <a:xfrm>
            <a:off x="6073250" y="1707500"/>
            <a:ext cx="2981100" cy="2991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rPr lang="ko" sz="1000">
                <a:solidFill>
                  <a:srgbClr val="554F4D"/>
                </a:solidFill>
                <a:latin typeface="Malgun Gothic"/>
                <a:ea typeface="Malgun Gothic"/>
                <a:cs typeface="Malgun Gothic"/>
                <a:sym typeface="Malgun Gothic"/>
              </a:rPr>
              <a:t>시설 수가 매년 증가하고 있지만</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lang="ko" sz="1000">
                <a:solidFill>
                  <a:srgbClr val="554F4D"/>
                </a:solidFill>
                <a:latin typeface="Malgun Gothic"/>
                <a:ea typeface="Malgun Gothic"/>
                <a:cs typeface="Malgun Gothic"/>
                <a:sym typeface="Malgun Gothic"/>
              </a:rPr>
              <a:t>치매 노인의 수 또한 동시에 증가하고 있어</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lang="ko" sz="1000">
                <a:solidFill>
                  <a:srgbClr val="554F4D"/>
                </a:solidFill>
                <a:latin typeface="Malgun Gothic"/>
                <a:ea typeface="Malgun Gothic"/>
                <a:cs typeface="Malgun Gothic"/>
                <a:sym typeface="Malgun Gothic"/>
              </a:rPr>
              <a:t>치매 노인 인구 수와  시설 입소 정원 수 간의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b="1" lang="ko" sz="1000">
                <a:solidFill>
                  <a:srgbClr val="554F4D"/>
                </a:solidFill>
                <a:latin typeface="Malgun Gothic"/>
                <a:ea typeface="Malgun Gothic"/>
                <a:cs typeface="Malgun Gothic"/>
                <a:sym typeface="Malgun Gothic"/>
              </a:rPr>
              <a:t>격차</a:t>
            </a:r>
            <a:r>
              <a:rPr lang="ko" sz="1000">
                <a:solidFill>
                  <a:srgbClr val="554F4D"/>
                </a:solidFill>
                <a:latin typeface="Malgun Gothic"/>
                <a:ea typeface="Malgun Gothic"/>
                <a:cs typeface="Malgun Gothic"/>
                <a:sym typeface="Malgun Gothic"/>
              </a:rPr>
              <a:t>가 줄어들지 않고 있는 상황</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1100"/>
              <a:buFont typeface="Arial"/>
              <a:buNone/>
            </a:pPr>
            <a:r>
              <a:rPr lang="ko" sz="1000">
                <a:solidFill>
                  <a:srgbClr val="554F4D"/>
                </a:solidFill>
                <a:latin typeface="Malgun Gothic"/>
                <a:ea typeface="Malgun Gothic"/>
                <a:cs typeface="Malgun Gothic"/>
                <a:sym typeface="Malgun Gothic"/>
              </a:rPr>
              <a:t>시설 대비 입소 노인이 상대적으로 많아</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1100"/>
              <a:buFont typeface="Arial"/>
              <a:buNone/>
            </a:pPr>
            <a:r>
              <a:rPr lang="ko" sz="1000">
                <a:solidFill>
                  <a:srgbClr val="554F4D"/>
                </a:solidFill>
                <a:latin typeface="Malgun Gothic"/>
                <a:ea typeface="Malgun Gothic"/>
                <a:cs typeface="Malgun Gothic"/>
                <a:sym typeface="Malgun Gothic"/>
              </a:rPr>
              <a:t>시설 근로자 및 돌보미의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1100"/>
              <a:buNone/>
            </a:pPr>
            <a:r>
              <a:rPr b="1" lang="ko" sz="1000">
                <a:solidFill>
                  <a:srgbClr val="554F4D"/>
                </a:solidFill>
                <a:latin typeface="Malgun Gothic"/>
                <a:ea typeface="Malgun Gothic"/>
                <a:cs typeface="Malgun Gothic"/>
                <a:sym typeface="Malgun Gothic"/>
              </a:rPr>
              <a:t>업무 과중 문제</a:t>
            </a:r>
            <a:r>
              <a:rPr lang="ko" sz="1000">
                <a:solidFill>
                  <a:srgbClr val="554F4D"/>
                </a:solidFill>
                <a:latin typeface="Malgun Gothic"/>
                <a:ea typeface="Malgun Gothic"/>
                <a:cs typeface="Malgun Gothic"/>
                <a:sym typeface="Malgun Gothic"/>
              </a:rPr>
              <a:t>가 해결되지 않고 있는 상황</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1100"/>
              <a:buNone/>
            </a:pPr>
            <a:r>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1100"/>
              <a:buNone/>
            </a:pPr>
            <a:r>
              <a:rPr lang="ko" sz="1000">
                <a:solidFill>
                  <a:srgbClr val="554F4D"/>
                </a:solidFill>
                <a:latin typeface="Malgun Gothic"/>
                <a:ea typeface="Malgun Gothic"/>
                <a:cs typeface="Malgun Gothic"/>
                <a:sym typeface="Malgun Gothic"/>
              </a:rPr>
              <a:t>병실 상황 및 환자 움직임을 파악할 수 있는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1100"/>
              <a:buNone/>
            </a:pPr>
            <a:r>
              <a:rPr b="1" lang="ko" sz="1000">
                <a:solidFill>
                  <a:srgbClr val="554F4D"/>
                </a:solidFill>
                <a:latin typeface="Malgun Gothic"/>
                <a:ea typeface="Malgun Gothic"/>
                <a:cs typeface="Malgun Gothic"/>
                <a:sym typeface="Malgun Gothic"/>
              </a:rPr>
              <a:t>무인 시스템 구축 필요</a:t>
            </a:r>
            <a:endParaRPr b="1"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1100"/>
              <a:buNone/>
            </a:pPr>
            <a:r>
              <a:t/>
            </a:r>
            <a:endParaRPr sz="8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1100"/>
              <a:buFont typeface="Arial"/>
              <a:buNone/>
            </a:pPr>
            <a:r>
              <a:t/>
            </a:r>
            <a:endParaRPr sz="8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8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1200"/>
              </a:spcAft>
              <a:buSzPts val="440"/>
              <a:buNone/>
            </a:pPr>
            <a:r>
              <a:t/>
            </a:r>
            <a:endParaRPr sz="800">
              <a:solidFill>
                <a:srgbClr val="554F4D"/>
              </a:solidFill>
              <a:latin typeface="Malgun Gothic"/>
              <a:ea typeface="Malgun Gothic"/>
              <a:cs typeface="Malgun Gothic"/>
              <a:sym typeface="Malgun Gothic"/>
            </a:endParaRPr>
          </a:p>
        </p:txBody>
      </p:sp>
      <p:cxnSp>
        <p:nvCxnSpPr>
          <p:cNvPr id="1037" name="Google Shape;1037;p73"/>
          <p:cNvCxnSpPr/>
          <p:nvPr/>
        </p:nvCxnSpPr>
        <p:spPr>
          <a:xfrm>
            <a:off x="5742000" y="1500425"/>
            <a:ext cx="973200" cy="0"/>
          </a:xfrm>
          <a:prstGeom prst="straightConnector1">
            <a:avLst/>
          </a:prstGeom>
          <a:noFill/>
          <a:ln cap="flat" cmpd="sng" w="28575">
            <a:solidFill>
              <a:schemeClr val="lt1"/>
            </a:solidFill>
            <a:prstDash val="solid"/>
            <a:round/>
            <a:headEnd len="med" w="med" type="none"/>
            <a:tailEnd len="med" w="med" type="none"/>
          </a:ln>
        </p:spPr>
      </p:cxnSp>
      <p:cxnSp>
        <p:nvCxnSpPr>
          <p:cNvPr id="1038" name="Google Shape;1038;p73"/>
          <p:cNvCxnSpPr/>
          <p:nvPr/>
        </p:nvCxnSpPr>
        <p:spPr>
          <a:xfrm>
            <a:off x="8584075" y="1500425"/>
            <a:ext cx="569400" cy="0"/>
          </a:xfrm>
          <a:prstGeom prst="straightConnector1">
            <a:avLst/>
          </a:prstGeom>
          <a:noFill/>
          <a:ln cap="flat" cmpd="sng" w="28575">
            <a:solidFill>
              <a:schemeClr val="lt1"/>
            </a:solidFill>
            <a:prstDash val="solid"/>
            <a:round/>
            <a:headEnd len="med" w="med" type="none"/>
            <a:tailEnd len="med" w="med" type="none"/>
          </a:ln>
        </p:spPr>
      </p:cxnSp>
      <p:pic>
        <p:nvPicPr>
          <p:cNvPr id="1039" name="Google Shape;1039;p73"/>
          <p:cNvPicPr preferRelativeResize="0"/>
          <p:nvPr/>
        </p:nvPicPr>
        <p:blipFill rotWithShape="1">
          <a:blip r:embed="rId4">
            <a:alphaModFix/>
          </a:blip>
          <a:srcRect b="16408" l="0" r="0" t="0"/>
          <a:stretch/>
        </p:blipFill>
        <p:spPr>
          <a:xfrm>
            <a:off x="945800" y="3640625"/>
            <a:ext cx="4058100" cy="1058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74"/>
          <p:cNvPicPr preferRelativeResize="0"/>
          <p:nvPr/>
        </p:nvPicPr>
        <p:blipFill>
          <a:blip r:embed="rId3">
            <a:alphaModFix/>
          </a:blip>
          <a:stretch>
            <a:fillRect/>
          </a:stretch>
        </p:blipFill>
        <p:spPr>
          <a:xfrm>
            <a:off x="5480575" y="606675"/>
            <a:ext cx="3384801" cy="4116126"/>
          </a:xfrm>
          <a:prstGeom prst="rect">
            <a:avLst/>
          </a:prstGeom>
          <a:noFill/>
          <a:ln cap="flat" cmpd="sng" w="28575">
            <a:solidFill>
              <a:srgbClr val="B98A76"/>
            </a:solidFill>
            <a:prstDash val="solid"/>
            <a:round/>
            <a:headEnd len="sm" w="sm" type="none"/>
            <a:tailEnd len="sm" w="sm" type="none"/>
          </a:ln>
        </p:spPr>
      </p:pic>
      <p:sp>
        <p:nvSpPr>
          <p:cNvPr id="1045" name="Google Shape;1045;p74"/>
          <p:cNvSpPr txBox="1"/>
          <p:nvPr>
            <p:ph type="title"/>
          </p:nvPr>
        </p:nvSpPr>
        <p:spPr>
          <a:xfrm>
            <a:off x="235500" y="181550"/>
            <a:ext cx="288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노인 학대 유형 </a:t>
            </a:r>
            <a:endParaRPr sz="3244">
              <a:latin typeface="Do Hyeon"/>
              <a:ea typeface="Do Hyeon"/>
              <a:cs typeface="Do Hyeon"/>
              <a:sym typeface="Do Hyeon"/>
            </a:endParaRPr>
          </a:p>
        </p:txBody>
      </p:sp>
      <p:grpSp>
        <p:nvGrpSpPr>
          <p:cNvPr id="1046" name="Google Shape;1046;p74"/>
          <p:cNvGrpSpPr/>
          <p:nvPr/>
        </p:nvGrpSpPr>
        <p:grpSpPr>
          <a:xfrm>
            <a:off x="311151" y="1288646"/>
            <a:ext cx="4873526" cy="3172441"/>
            <a:chOff x="1558167" y="1042187"/>
            <a:chExt cx="6142584" cy="3998539"/>
          </a:xfrm>
        </p:grpSpPr>
        <p:pic>
          <p:nvPicPr>
            <p:cNvPr id="1047" name="Google Shape;1047;p74"/>
            <p:cNvPicPr preferRelativeResize="0"/>
            <p:nvPr/>
          </p:nvPicPr>
          <p:blipFill>
            <a:blip r:embed="rId4">
              <a:alphaModFix/>
            </a:blip>
            <a:stretch>
              <a:fillRect/>
            </a:stretch>
          </p:blipFill>
          <p:spPr>
            <a:xfrm>
              <a:off x="1657100" y="1133900"/>
              <a:ext cx="1660299" cy="1801228"/>
            </a:xfrm>
            <a:prstGeom prst="rect">
              <a:avLst/>
            </a:prstGeom>
            <a:noFill/>
            <a:ln>
              <a:noFill/>
            </a:ln>
          </p:spPr>
        </p:pic>
        <p:pic>
          <p:nvPicPr>
            <p:cNvPr id="1048" name="Google Shape;1048;p74"/>
            <p:cNvPicPr preferRelativeResize="0"/>
            <p:nvPr/>
          </p:nvPicPr>
          <p:blipFill>
            <a:blip r:embed="rId5">
              <a:alphaModFix/>
            </a:blip>
            <a:stretch>
              <a:fillRect/>
            </a:stretch>
          </p:blipFill>
          <p:spPr>
            <a:xfrm>
              <a:off x="3535841" y="1103629"/>
              <a:ext cx="1899932" cy="1753247"/>
            </a:xfrm>
            <a:prstGeom prst="rect">
              <a:avLst/>
            </a:prstGeom>
            <a:noFill/>
            <a:ln>
              <a:noFill/>
            </a:ln>
          </p:spPr>
        </p:pic>
        <p:pic>
          <p:nvPicPr>
            <p:cNvPr id="1049" name="Google Shape;1049;p74"/>
            <p:cNvPicPr preferRelativeResize="0"/>
            <p:nvPr/>
          </p:nvPicPr>
          <p:blipFill>
            <a:blip r:embed="rId6">
              <a:alphaModFix/>
            </a:blip>
            <a:stretch>
              <a:fillRect/>
            </a:stretch>
          </p:blipFill>
          <p:spPr>
            <a:xfrm>
              <a:off x="5723739" y="1042187"/>
              <a:ext cx="1899932" cy="1900129"/>
            </a:xfrm>
            <a:prstGeom prst="rect">
              <a:avLst/>
            </a:prstGeom>
            <a:noFill/>
            <a:ln>
              <a:noFill/>
            </a:ln>
          </p:spPr>
        </p:pic>
        <p:pic>
          <p:nvPicPr>
            <p:cNvPr id="1050" name="Google Shape;1050;p74"/>
            <p:cNvPicPr preferRelativeResize="0"/>
            <p:nvPr/>
          </p:nvPicPr>
          <p:blipFill>
            <a:blip r:embed="rId7">
              <a:alphaModFix/>
            </a:blip>
            <a:stretch>
              <a:fillRect/>
            </a:stretch>
          </p:blipFill>
          <p:spPr>
            <a:xfrm>
              <a:off x="5727537" y="3041692"/>
              <a:ext cx="1973214" cy="1900124"/>
            </a:xfrm>
            <a:prstGeom prst="rect">
              <a:avLst/>
            </a:prstGeom>
            <a:noFill/>
            <a:ln>
              <a:noFill/>
            </a:ln>
          </p:spPr>
        </p:pic>
        <p:pic>
          <p:nvPicPr>
            <p:cNvPr id="1051" name="Google Shape;1051;p74"/>
            <p:cNvPicPr preferRelativeResize="0"/>
            <p:nvPr/>
          </p:nvPicPr>
          <p:blipFill>
            <a:blip r:embed="rId8">
              <a:alphaModFix/>
            </a:blip>
            <a:stretch>
              <a:fillRect/>
            </a:stretch>
          </p:blipFill>
          <p:spPr>
            <a:xfrm>
              <a:off x="1558167" y="3051305"/>
              <a:ext cx="1759230" cy="1974695"/>
            </a:xfrm>
            <a:prstGeom prst="rect">
              <a:avLst/>
            </a:prstGeom>
            <a:noFill/>
            <a:ln>
              <a:noFill/>
            </a:ln>
          </p:spPr>
        </p:pic>
        <p:pic>
          <p:nvPicPr>
            <p:cNvPr id="1052" name="Google Shape;1052;p74"/>
            <p:cNvPicPr preferRelativeResize="0"/>
            <p:nvPr/>
          </p:nvPicPr>
          <p:blipFill>
            <a:blip r:embed="rId9">
              <a:alphaModFix/>
            </a:blip>
            <a:stretch>
              <a:fillRect/>
            </a:stretch>
          </p:blipFill>
          <p:spPr>
            <a:xfrm>
              <a:off x="3535850" y="2942775"/>
              <a:ext cx="1973225" cy="2097952"/>
            </a:xfrm>
            <a:prstGeom prst="rect">
              <a:avLst/>
            </a:prstGeom>
            <a:noFill/>
            <a:ln>
              <a:noFill/>
            </a:ln>
          </p:spPr>
        </p:pic>
      </p:grpSp>
      <p:sp>
        <p:nvSpPr>
          <p:cNvPr id="1053" name="Google Shape;1053;p74"/>
          <p:cNvSpPr/>
          <p:nvPr/>
        </p:nvSpPr>
        <p:spPr>
          <a:xfrm>
            <a:off x="235488" y="1288639"/>
            <a:ext cx="1504800" cy="1560000"/>
          </a:xfrm>
          <a:prstGeom prst="rect">
            <a:avLst/>
          </a:prstGeom>
          <a:noFill/>
          <a:ln cap="flat" cmpd="sng" w="28575">
            <a:solidFill>
              <a:srgbClr val="B98A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4" name="Google Shape;1054;p74"/>
          <p:cNvCxnSpPr/>
          <p:nvPr/>
        </p:nvCxnSpPr>
        <p:spPr>
          <a:xfrm flipH="1" rot="10800000">
            <a:off x="1747800" y="599350"/>
            <a:ext cx="3732900" cy="699000"/>
          </a:xfrm>
          <a:prstGeom prst="straightConnector1">
            <a:avLst/>
          </a:prstGeom>
          <a:noFill/>
          <a:ln cap="flat" cmpd="sng" w="19050">
            <a:solidFill>
              <a:srgbClr val="B98A76"/>
            </a:solidFill>
            <a:prstDash val="dot"/>
            <a:round/>
            <a:headEnd len="med" w="med" type="none"/>
            <a:tailEnd len="med" w="med" type="none"/>
          </a:ln>
        </p:spPr>
      </p:cxnSp>
      <p:cxnSp>
        <p:nvCxnSpPr>
          <p:cNvPr id="1055" name="Google Shape;1055;p74"/>
          <p:cNvCxnSpPr/>
          <p:nvPr/>
        </p:nvCxnSpPr>
        <p:spPr>
          <a:xfrm>
            <a:off x="1743550" y="2864425"/>
            <a:ext cx="3736200" cy="1880700"/>
          </a:xfrm>
          <a:prstGeom prst="straightConnector1">
            <a:avLst/>
          </a:prstGeom>
          <a:noFill/>
          <a:ln cap="flat" cmpd="sng" w="19050">
            <a:solidFill>
              <a:srgbClr val="B98A76"/>
            </a:solidFill>
            <a:prstDash val="dot"/>
            <a:round/>
            <a:headEnd len="med" w="med" type="none"/>
            <a:tailEnd len="med" w="med" type="none"/>
          </a:ln>
        </p:spPr>
      </p:cxnSp>
      <p:sp>
        <p:nvSpPr>
          <p:cNvPr id="1056" name="Google Shape;1056;p74"/>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4"/>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5"/>
          <p:cNvSpPr/>
          <p:nvPr/>
        </p:nvSpPr>
        <p:spPr>
          <a:xfrm>
            <a:off x="0" y="0"/>
            <a:ext cx="3402000" cy="51435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75"/>
          <p:cNvPicPr preferRelativeResize="0"/>
          <p:nvPr/>
        </p:nvPicPr>
        <p:blipFill rotWithShape="1">
          <a:blip r:embed="rId3">
            <a:alphaModFix/>
          </a:blip>
          <a:srcRect b="0" l="25517" r="26482" t="0"/>
          <a:stretch/>
        </p:blipFill>
        <p:spPr>
          <a:xfrm>
            <a:off x="4813775" y="50375"/>
            <a:ext cx="2650825" cy="2761250"/>
          </a:xfrm>
          <a:prstGeom prst="rect">
            <a:avLst/>
          </a:prstGeom>
          <a:noFill/>
          <a:ln>
            <a:noFill/>
          </a:ln>
        </p:spPr>
      </p:pic>
      <p:pic>
        <p:nvPicPr>
          <p:cNvPr id="1064" name="Google Shape;1064;p75"/>
          <p:cNvPicPr preferRelativeResize="0"/>
          <p:nvPr/>
        </p:nvPicPr>
        <p:blipFill>
          <a:blip r:embed="rId4">
            <a:alphaModFix/>
          </a:blip>
          <a:stretch>
            <a:fillRect/>
          </a:stretch>
        </p:blipFill>
        <p:spPr>
          <a:xfrm>
            <a:off x="4244775" y="2496400"/>
            <a:ext cx="4159975" cy="2495975"/>
          </a:xfrm>
          <a:prstGeom prst="rect">
            <a:avLst/>
          </a:prstGeom>
          <a:noFill/>
          <a:ln>
            <a:noFill/>
          </a:ln>
        </p:spPr>
      </p:pic>
      <p:sp>
        <p:nvSpPr>
          <p:cNvPr id="1065" name="Google Shape;1065;p75"/>
          <p:cNvSpPr txBox="1"/>
          <p:nvPr>
            <p:ph type="title"/>
          </p:nvPr>
        </p:nvSpPr>
        <p:spPr>
          <a:xfrm>
            <a:off x="402988" y="232925"/>
            <a:ext cx="347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rgbClr val="554F4D"/>
                </a:solidFill>
                <a:latin typeface="Batang"/>
                <a:ea typeface="Batang"/>
                <a:cs typeface="Batang"/>
                <a:sym typeface="Batang"/>
              </a:rPr>
              <a:t>사건 유형</a:t>
            </a:r>
            <a:r>
              <a:rPr lang="ko" sz="2244">
                <a:solidFill>
                  <a:srgbClr val="554F4D"/>
                </a:solidFill>
                <a:latin typeface="Batang"/>
                <a:ea typeface="Batang"/>
                <a:cs typeface="Batang"/>
                <a:sym typeface="Batang"/>
              </a:rPr>
              <a:t>에 </a:t>
            </a:r>
            <a:endParaRPr sz="2244">
              <a:solidFill>
                <a:srgbClr val="554F4D"/>
              </a:solidFill>
              <a:latin typeface="Batang"/>
              <a:ea typeface="Batang"/>
              <a:cs typeface="Batang"/>
              <a:sym typeface="Batang"/>
            </a:endParaRPr>
          </a:p>
          <a:p>
            <a:pPr indent="457200" lvl="0" marL="457200" rtl="0" algn="l">
              <a:spcBef>
                <a:spcPts val="0"/>
              </a:spcBef>
              <a:spcAft>
                <a:spcPts val="0"/>
              </a:spcAft>
              <a:buNone/>
            </a:pPr>
            <a:r>
              <a:rPr lang="ko" sz="2244">
                <a:solidFill>
                  <a:srgbClr val="554F4D"/>
                </a:solidFill>
                <a:latin typeface="Batang"/>
                <a:ea typeface="Batang"/>
                <a:cs typeface="Batang"/>
                <a:sym typeface="Batang"/>
              </a:rPr>
              <a:t>관한 분석</a:t>
            </a:r>
            <a:r>
              <a:rPr lang="ko">
                <a:solidFill>
                  <a:schemeClr val="lt1"/>
                </a:solidFill>
                <a:latin typeface="Batang"/>
                <a:ea typeface="Batang"/>
                <a:cs typeface="Batang"/>
                <a:sym typeface="Batang"/>
              </a:rPr>
              <a:t>	</a:t>
            </a:r>
            <a:endParaRPr>
              <a:solidFill>
                <a:schemeClr val="lt1"/>
              </a:solidFill>
              <a:latin typeface="Batang"/>
              <a:ea typeface="Batang"/>
              <a:cs typeface="Batang"/>
              <a:sym typeface="Batang"/>
            </a:endParaRPr>
          </a:p>
        </p:txBody>
      </p:sp>
      <p:sp>
        <p:nvSpPr>
          <p:cNvPr id="1066" name="Google Shape;1066;p75"/>
          <p:cNvSpPr txBox="1"/>
          <p:nvPr>
            <p:ph idx="1" type="body"/>
          </p:nvPr>
        </p:nvSpPr>
        <p:spPr>
          <a:xfrm>
            <a:off x="274750" y="1406000"/>
            <a:ext cx="3051600" cy="328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rPr lang="ko" sz="1000">
                <a:solidFill>
                  <a:srgbClr val="554F4D"/>
                </a:solidFill>
                <a:latin typeface="Malgun Gothic"/>
                <a:ea typeface="Malgun Gothic"/>
                <a:cs typeface="Malgun Gothic"/>
                <a:sym typeface="Malgun Gothic"/>
              </a:rPr>
              <a:t>타인과 가족에 의한 학대 사건들과는 다르게</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b="1" lang="ko" sz="1000">
                <a:solidFill>
                  <a:srgbClr val="554F4D"/>
                </a:solidFill>
                <a:latin typeface="Malgun Gothic"/>
                <a:ea typeface="Malgun Gothic"/>
                <a:cs typeface="Malgun Gothic"/>
                <a:sym typeface="Malgun Gothic"/>
              </a:rPr>
              <a:t>방임</a:t>
            </a:r>
            <a:r>
              <a:rPr lang="ko" sz="1000">
                <a:solidFill>
                  <a:srgbClr val="554F4D"/>
                </a:solidFill>
                <a:latin typeface="Malgun Gothic"/>
                <a:ea typeface="Malgun Gothic"/>
                <a:cs typeface="Malgun Gothic"/>
                <a:sym typeface="Malgun Gothic"/>
              </a:rPr>
              <a:t> 학대와 </a:t>
            </a:r>
            <a:r>
              <a:rPr b="1" lang="ko" sz="1000">
                <a:solidFill>
                  <a:srgbClr val="554F4D"/>
                </a:solidFill>
                <a:latin typeface="Malgun Gothic"/>
                <a:ea typeface="Malgun Gothic"/>
                <a:cs typeface="Malgun Gothic"/>
                <a:sym typeface="Malgun Gothic"/>
              </a:rPr>
              <a:t>신체적 </a:t>
            </a:r>
            <a:r>
              <a:rPr lang="ko" sz="1000">
                <a:solidFill>
                  <a:srgbClr val="554F4D"/>
                </a:solidFill>
                <a:latin typeface="Malgun Gothic"/>
                <a:ea typeface="Malgun Gothic"/>
                <a:cs typeface="Malgun Gothic"/>
                <a:sym typeface="Malgun Gothic"/>
              </a:rPr>
              <a:t>학대의 경우가</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lang="ko" sz="1000">
                <a:solidFill>
                  <a:srgbClr val="554F4D"/>
                </a:solidFill>
                <a:latin typeface="Malgun Gothic"/>
                <a:ea typeface="Malgun Gothic"/>
                <a:cs typeface="Malgun Gothic"/>
                <a:sym typeface="Malgun Gothic"/>
              </a:rPr>
              <a:t>전체의 62%를 차지하고 있다.</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또한 학대는 단일 유형 발생이 아닌</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rPr lang="ko" sz="1000">
                <a:solidFill>
                  <a:srgbClr val="554F4D"/>
                </a:solidFill>
                <a:latin typeface="Malgun Gothic"/>
                <a:ea typeface="Malgun Gothic"/>
                <a:cs typeface="Malgun Gothic"/>
                <a:sym typeface="Malgun Gothic"/>
              </a:rPr>
              <a:t>여러 유형의 학대가 동시에 행해지는 경우가</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 압도적으로 많은 모습이다.</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중복 학대의 경우가 많기 때문에</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학대 발생 자체를 파악하여 알리는 것도 중요하지만</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지속적인 생활 패턴과 움직임의 특징을 파악하여</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rPr lang="ko" sz="1000">
                <a:solidFill>
                  <a:srgbClr val="554F4D"/>
                </a:solidFill>
                <a:latin typeface="Malgun Gothic"/>
                <a:ea typeface="Malgun Gothic"/>
                <a:cs typeface="Malgun Gothic"/>
                <a:sym typeface="Malgun Gothic"/>
              </a:rPr>
              <a:t>관리와 관심이 필요한 부분이다.</a:t>
            </a:r>
            <a:endParaRPr sz="1000">
              <a:solidFill>
                <a:srgbClr val="554F4D"/>
              </a:solidFill>
              <a:latin typeface="Malgun Gothic"/>
              <a:ea typeface="Malgun Gothic"/>
              <a:cs typeface="Malgun Gothic"/>
              <a:sym typeface="Malgun Gothic"/>
            </a:endParaRPr>
          </a:p>
          <a:p>
            <a:pPr indent="0" lvl="0" marL="0" rtl="0" algn="l">
              <a:lnSpc>
                <a:spcPct val="80000"/>
              </a:lnSpc>
              <a:spcBef>
                <a:spcPts val="1200"/>
              </a:spcBef>
              <a:spcAft>
                <a:spcPts val="0"/>
              </a:spcAft>
              <a:buClr>
                <a:schemeClr val="dk1"/>
              </a:buClr>
              <a:buSzPts val="440"/>
              <a:buFont typeface="Arial"/>
              <a:buNone/>
            </a:pPr>
            <a:r>
              <a:t/>
            </a:r>
            <a:endParaRPr sz="1000">
              <a:solidFill>
                <a:schemeClr val="lt1"/>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1000">
              <a:solidFill>
                <a:schemeClr val="lt1"/>
              </a:solidFill>
              <a:latin typeface="Malgun Gothic"/>
              <a:ea typeface="Malgun Gothic"/>
              <a:cs typeface="Malgun Gothic"/>
              <a:sym typeface="Malgun Gothic"/>
            </a:endParaRPr>
          </a:p>
          <a:p>
            <a:pPr indent="0" lvl="0" marL="0" rtl="0" algn="l">
              <a:lnSpc>
                <a:spcPct val="80000"/>
              </a:lnSpc>
              <a:spcBef>
                <a:spcPts val="1200"/>
              </a:spcBef>
              <a:spcAft>
                <a:spcPts val="1200"/>
              </a:spcAft>
              <a:buSzPts val="440"/>
              <a:buNone/>
            </a:pPr>
            <a:r>
              <a:t/>
            </a:r>
            <a:endParaRPr sz="1000">
              <a:solidFill>
                <a:schemeClr val="lt1"/>
              </a:solidFill>
              <a:latin typeface="Malgun Gothic"/>
              <a:ea typeface="Malgun Gothic"/>
              <a:cs typeface="Malgun Gothic"/>
              <a:sym typeface="Malgun Gothic"/>
            </a:endParaRPr>
          </a:p>
        </p:txBody>
      </p:sp>
      <p:sp>
        <p:nvSpPr>
          <p:cNvPr id="1067" name="Google Shape;1067;p75"/>
          <p:cNvSpPr txBox="1"/>
          <p:nvPr>
            <p:ph idx="1" type="body"/>
          </p:nvPr>
        </p:nvSpPr>
        <p:spPr>
          <a:xfrm>
            <a:off x="635100" y="3844400"/>
            <a:ext cx="2691300" cy="81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t/>
            </a:r>
            <a:endParaRPr sz="800">
              <a:solidFill>
                <a:schemeClr val="lt1"/>
              </a:solidFill>
              <a:latin typeface="Malgun Gothic"/>
              <a:ea typeface="Malgun Gothic"/>
              <a:cs typeface="Malgun Gothic"/>
              <a:sym typeface="Malgun Gothic"/>
            </a:endParaRPr>
          </a:p>
          <a:p>
            <a:pPr indent="0" lvl="0" marL="0" rtl="0" algn="l">
              <a:lnSpc>
                <a:spcPct val="80000"/>
              </a:lnSpc>
              <a:spcBef>
                <a:spcPts val="1200"/>
              </a:spcBef>
              <a:spcAft>
                <a:spcPts val="0"/>
              </a:spcAft>
              <a:buSzPts val="440"/>
              <a:buNone/>
            </a:pPr>
            <a:r>
              <a:t/>
            </a:r>
            <a:endParaRPr sz="800">
              <a:solidFill>
                <a:schemeClr val="lt1"/>
              </a:solidFill>
              <a:latin typeface="Malgun Gothic"/>
              <a:ea typeface="Malgun Gothic"/>
              <a:cs typeface="Malgun Gothic"/>
              <a:sym typeface="Malgun Gothic"/>
            </a:endParaRPr>
          </a:p>
          <a:p>
            <a:pPr indent="0" lvl="0" marL="0" rtl="0" algn="l">
              <a:lnSpc>
                <a:spcPct val="80000"/>
              </a:lnSpc>
              <a:spcBef>
                <a:spcPts val="1200"/>
              </a:spcBef>
              <a:spcAft>
                <a:spcPts val="1200"/>
              </a:spcAft>
              <a:buSzPts val="440"/>
              <a:buNone/>
            </a:pPr>
            <a:r>
              <a:t/>
            </a:r>
            <a:endParaRPr sz="800">
              <a:solidFill>
                <a:schemeClr val="lt1"/>
              </a:solidFill>
              <a:latin typeface="Malgun Gothic"/>
              <a:ea typeface="Malgun Gothic"/>
              <a:cs typeface="Malgun Gothic"/>
              <a:sym typeface="Malgun Gothic"/>
            </a:endParaRPr>
          </a:p>
        </p:txBody>
      </p:sp>
      <p:cxnSp>
        <p:nvCxnSpPr>
          <p:cNvPr id="1068" name="Google Shape;1068;p75"/>
          <p:cNvCxnSpPr/>
          <p:nvPr/>
        </p:nvCxnSpPr>
        <p:spPr>
          <a:xfrm>
            <a:off x="-4737" y="1271825"/>
            <a:ext cx="973200" cy="0"/>
          </a:xfrm>
          <a:prstGeom prst="straightConnector1">
            <a:avLst/>
          </a:prstGeom>
          <a:noFill/>
          <a:ln cap="flat" cmpd="sng" w="28575">
            <a:solidFill>
              <a:schemeClr val="lt1"/>
            </a:solidFill>
            <a:prstDash val="solid"/>
            <a:round/>
            <a:headEnd len="med" w="med" type="none"/>
            <a:tailEnd len="med" w="med" type="none"/>
          </a:ln>
        </p:spPr>
      </p:cxnSp>
      <p:cxnSp>
        <p:nvCxnSpPr>
          <p:cNvPr id="1069" name="Google Shape;1069;p75"/>
          <p:cNvCxnSpPr/>
          <p:nvPr/>
        </p:nvCxnSpPr>
        <p:spPr>
          <a:xfrm>
            <a:off x="2837338" y="1271825"/>
            <a:ext cx="5694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pic>
        <p:nvPicPr>
          <p:cNvPr id="224" name="Google Shape;224;p40"/>
          <p:cNvPicPr preferRelativeResize="0"/>
          <p:nvPr/>
        </p:nvPicPr>
        <p:blipFill rotWithShape="1">
          <a:blip r:embed="rId3">
            <a:alphaModFix/>
          </a:blip>
          <a:srcRect b="0" l="0" r="0" t="0"/>
          <a:stretch/>
        </p:blipFill>
        <p:spPr>
          <a:xfrm>
            <a:off x="0" y="0"/>
            <a:ext cx="9142858" cy="659048"/>
          </a:xfrm>
          <a:prstGeom prst="rect">
            <a:avLst/>
          </a:prstGeom>
          <a:noFill/>
          <a:ln>
            <a:noFill/>
          </a:ln>
        </p:spPr>
      </p:pic>
      <p:pic>
        <p:nvPicPr>
          <p:cNvPr id="225" name="Google Shape;225;p40"/>
          <p:cNvPicPr preferRelativeResize="0"/>
          <p:nvPr/>
        </p:nvPicPr>
        <p:blipFill rotWithShape="1">
          <a:blip r:embed="rId4">
            <a:alphaModFix/>
          </a:blip>
          <a:srcRect b="0" l="0" r="0" t="0"/>
          <a:stretch/>
        </p:blipFill>
        <p:spPr>
          <a:xfrm>
            <a:off x="254809" y="4785609"/>
            <a:ext cx="8633239" cy="30420"/>
          </a:xfrm>
          <a:prstGeom prst="rect">
            <a:avLst/>
          </a:prstGeom>
          <a:noFill/>
          <a:ln>
            <a:noFill/>
          </a:ln>
        </p:spPr>
      </p:pic>
      <p:pic>
        <p:nvPicPr>
          <p:cNvPr id="226" name="Google Shape;226;p40"/>
          <p:cNvPicPr preferRelativeResize="0"/>
          <p:nvPr/>
        </p:nvPicPr>
        <p:blipFill rotWithShape="1">
          <a:blip r:embed="rId5">
            <a:alphaModFix/>
          </a:blip>
          <a:srcRect b="0" l="0" r="0" t="0"/>
          <a:stretch/>
        </p:blipFill>
        <p:spPr>
          <a:xfrm>
            <a:off x="832013" y="1420225"/>
            <a:ext cx="972353" cy="1245486"/>
          </a:xfrm>
          <a:prstGeom prst="rect">
            <a:avLst/>
          </a:prstGeom>
          <a:noFill/>
          <a:ln>
            <a:noFill/>
          </a:ln>
        </p:spPr>
      </p:pic>
      <p:pic>
        <p:nvPicPr>
          <p:cNvPr id="227" name="Google Shape;227;p40"/>
          <p:cNvPicPr preferRelativeResize="0"/>
          <p:nvPr/>
        </p:nvPicPr>
        <p:blipFill rotWithShape="1">
          <a:blip r:embed="rId6">
            <a:alphaModFix/>
          </a:blip>
          <a:srcRect b="0" l="0" r="0" t="0"/>
          <a:stretch/>
        </p:blipFill>
        <p:spPr>
          <a:xfrm>
            <a:off x="2709767" y="1237848"/>
            <a:ext cx="1085176" cy="1427863"/>
          </a:xfrm>
          <a:prstGeom prst="rect">
            <a:avLst/>
          </a:prstGeom>
          <a:noFill/>
          <a:ln>
            <a:noFill/>
          </a:ln>
        </p:spPr>
      </p:pic>
      <p:pic>
        <p:nvPicPr>
          <p:cNvPr id="228" name="Google Shape;228;p40"/>
          <p:cNvPicPr preferRelativeResize="0"/>
          <p:nvPr/>
        </p:nvPicPr>
        <p:blipFill rotWithShape="1">
          <a:blip r:embed="rId7">
            <a:alphaModFix/>
          </a:blip>
          <a:srcRect b="0" l="0" r="0" t="0"/>
          <a:stretch/>
        </p:blipFill>
        <p:spPr>
          <a:xfrm rot="-179999">
            <a:off x="1721643" y="1228513"/>
            <a:ext cx="1145328" cy="1628911"/>
          </a:xfrm>
          <a:prstGeom prst="rect">
            <a:avLst/>
          </a:prstGeom>
          <a:noFill/>
          <a:ln>
            <a:noFill/>
          </a:ln>
        </p:spPr>
      </p:pic>
      <p:pic>
        <p:nvPicPr>
          <p:cNvPr id="229" name="Google Shape;229;p40"/>
          <p:cNvPicPr preferRelativeResize="0"/>
          <p:nvPr/>
        </p:nvPicPr>
        <p:blipFill rotWithShape="1">
          <a:blip r:embed="rId8">
            <a:alphaModFix/>
          </a:blip>
          <a:srcRect b="0" l="0" r="0" t="0"/>
          <a:stretch/>
        </p:blipFill>
        <p:spPr>
          <a:xfrm rot="720001">
            <a:off x="7128446" y="1416933"/>
            <a:ext cx="1155229" cy="1391526"/>
          </a:xfrm>
          <a:prstGeom prst="rect">
            <a:avLst/>
          </a:prstGeom>
          <a:noFill/>
          <a:ln>
            <a:noFill/>
          </a:ln>
        </p:spPr>
      </p:pic>
      <p:pic>
        <p:nvPicPr>
          <p:cNvPr id="230" name="Google Shape;230;p40"/>
          <p:cNvPicPr preferRelativeResize="0"/>
          <p:nvPr/>
        </p:nvPicPr>
        <p:blipFill rotWithShape="1">
          <a:blip r:embed="rId9">
            <a:alphaModFix/>
          </a:blip>
          <a:srcRect b="0" l="0" r="0" t="0"/>
          <a:stretch/>
        </p:blipFill>
        <p:spPr>
          <a:xfrm>
            <a:off x="6255559" y="1341267"/>
            <a:ext cx="952400" cy="1284487"/>
          </a:xfrm>
          <a:prstGeom prst="rect">
            <a:avLst/>
          </a:prstGeom>
          <a:noFill/>
          <a:ln>
            <a:noFill/>
          </a:ln>
        </p:spPr>
      </p:pic>
      <p:pic>
        <p:nvPicPr>
          <p:cNvPr id="231" name="Google Shape;231;p40"/>
          <p:cNvPicPr preferRelativeResize="0"/>
          <p:nvPr/>
        </p:nvPicPr>
        <p:blipFill rotWithShape="1">
          <a:blip r:embed="rId10">
            <a:alphaModFix/>
          </a:blip>
          <a:srcRect b="0" l="0" r="0" t="0"/>
          <a:stretch/>
        </p:blipFill>
        <p:spPr>
          <a:xfrm>
            <a:off x="3794943" y="1050304"/>
            <a:ext cx="1386104" cy="1656564"/>
          </a:xfrm>
          <a:prstGeom prst="rect">
            <a:avLst/>
          </a:prstGeom>
          <a:noFill/>
          <a:ln>
            <a:noFill/>
          </a:ln>
        </p:spPr>
      </p:pic>
      <p:pic>
        <p:nvPicPr>
          <p:cNvPr id="232" name="Google Shape;232;p40"/>
          <p:cNvPicPr preferRelativeResize="0"/>
          <p:nvPr/>
        </p:nvPicPr>
        <p:blipFill rotWithShape="1">
          <a:blip r:embed="rId11">
            <a:alphaModFix/>
          </a:blip>
          <a:srcRect b="0" l="0" r="0" t="0"/>
          <a:stretch/>
        </p:blipFill>
        <p:spPr>
          <a:xfrm>
            <a:off x="5101692" y="1249489"/>
            <a:ext cx="1153868" cy="1416222"/>
          </a:xfrm>
          <a:prstGeom prst="rect">
            <a:avLst/>
          </a:prstGeom>
          <a:noFill/>
          <a:ln>
            <a:noFill/>
          </a:ln>
        </p:spPr>
      </p:pic>
      <p:grpSp>
        <p:nvGrpSpPr>
          <p:cNvPr id="233" name="Google Shape;233;p40"/>
          <p:cNvGrpSpPr/>
          <p:nvPr/>
        </p:nvGrpSpPr>
        <p:grpSpPr>
          <a:xfrm>
            <a:off x="964079" y="2737482"/>
            <a:ext cx="7022171" cy="387502"/>
            <a:chOff x="1928158" y="5474965"/>
            <a:chExt cx="14044343" cy="775003"/>
          </a:xfrm>
        </p:grpSpPr>
        <p:grpSp>
          <p:nvGrpSpPr>
            <p:cNvPr id="234" name="Google Shape;234;p40"/>
            <p:cNvGrpSpPr/>
            <p:nvPr/>
          </p:nvGrpSpPr>
          <p:grpSpPr>
            <a:xfrm>
              <a:off x="8267772" y="5487653"/>
              <a:ext cx="1268599" cy="743607"/>
              <a:chOff x="8267772" y="5487653"/>
              <a:chExt cx="1268599" cy="743607"/>
            </a:xfrm>
          </p:grpSpPr>
          <p:pic>
            <p:nvPicPr>
              <p:cNvPr id="235" name="Google Shape;235;p40"/>
              <p:cNvPicPr preferRelativeResize="0"/>
              <p:nvPr/>
            </p:nvPicPr>
            <p:blipFill rotWithShape="1">
              <a:blip r:embed="rId12">
                <a:alphaModFix/>
              </a:blip>
              <a:srcRect b="0" l="0" r="0" t="0"/>
              <a:stretch/>
            </p:blipFill>
            <p:spPr>
              <a:xfrm>
                <a:off x="8461794" y="5487653"/>
                <a:ext cx="886869" cy="297823"/>
              </a:xfrm>
              <a:prstGeom prst="rect">
                <a:avLst/>
              </a:prstGeom>
              <a:noFill/>
              <a:ln>
                <a:noFill/>
              </a:ln>
            </p:spPr>
          </p:pic>
          <p:pic>
            <p:nvPicPr>
              <p:cNvPr id="236" name="Google Shape;236;p40"/>
              <p:cNvPicPr preferRelativeResize="0"/>
              <p:nvPr/>
            </p:nvPicPr>
            <p:blipFill rotWithShape="1">
              <a:blip r:embed="rId13">
                <a:alphaModFix/>
              </a:blip>
              <a:srcRect b="0" l="0" r="0" t="0"/>
              <a:stretch/>
            </p:blipFill>
            <p:spPr>
              <a:xfrm>
                <a:off x="8267772" y="5641414"/>
                <a:ext cx="1268599" cy="589846"/>
              </a:xfrm>
              <a:prstGeom prst="rect">
                <a:avLst/>
              </a:prstGeom>
              <a:noFill/>
              <a:ln>
                <a:noFill/>
              </a:ln>
            </p:spPr>
          </p:pic>
        </p:grpSp>
        <p:grpSp>
          <p:nvGrpSpPr>
            <p:cNvPr id="237" name="Google Shape;237;p40"/>
            <p:cNvGrpSpPr/>
            <p:nvPr/>
          </p:nvGrpSpPr>
          <p:grpSpPr>
            <a:xfrm>
              <a:off x="10649034" y="5504566"/>
              <a:ext cx="1268599" cy="745402"/>
              <a:chOff x="10649034" y="5504566"/>
              <a:chExt cx="1268599" cy="745402"/>
            </a:xfrm>
          </p:grpSpPr>
          <p:pic>
            <p:nvPicPr>
              <p:cNvPr id="238" name="Google Shape;238;p40"/>
              <p:cNvPicPr preferRelativeResize="0"/>
              <p:nvPr/>
            </p:nvPicPr>
            <p:blipFill rotWithShape="1">
              <a:blip r:embed="rId14">
                <a:alphaModFix/>
              </a:blip>
              <a:srcRect b="0" l="0" r="0" t="0"/>
              <a:stretch/>
            </p:blipFill>
            <p:spPr>
              <a:xfrm>
                <a:off x="10843046" y="5504566"/>
                <a:ext cx="886869" cy="297823"/>
              </a:xfrm>
              <a:prstGeom prst="rect">
                <a:avLst/>
              </a:prstGeom>
              <a:noFill/>
              <a:ln>
                <a:noFill/>
              </a:ln>
            </p:spPr>
          </p:pic>
          <p:pic>
            <p:nvPicPr>
              <p:cNvPr id="239" name="Google Shape;239;p40"/>
              <p:cNvPicPr preferRelativeResize="0"/>
              <p:nvPr/>
            </p:nvPicPr>
            <p:blipFill rotWithShape="1">
              <a:blip r:embed="rId15">
                <a:alphaModFix/>
              </a:blip>
              <a:srcRect b="0" l="0" r="0" t="0"/>
              <a:stretch/>
            </p:blipFill>
            <p:spPr>
              <a:xfrm>
                <a:off x="10649034" y="5673442"/>
                <a:ext cx="1268599" cy="576526"/>
              </a:xfrm>
              <a:prstGeom prst="rect">
                <a:avLst/>
              </a:prstGeom>
              <a:noFill/>
              <a:ln>
                <a:noFill/>
              </a:ln>
            </p:spPr>
          </p:pic>
        </p:grpSp>
        <p:grpSp>
          <p:nvGrpSpPr>
            <p:cNvPr id="240" name="Google Shape;240;p40"/>
            <p:cNvGrpSpPr/>
            <p:nvPr/>
          </p:nvGrpSpPr>
          <p:grpSpPr>
            <a:xfrm>
              <a:off x="12755301" y="5482693"/>
              <a:ext cx="1268599" cy="751975"/>
              <a:chOff x="12755301" y="5482693"/>
              <a:chExt cx="1268599" cy="751975"/>
            </a:xfrm>
          </p:grpSpPr>
          <p:pic>
            <p:nvPicPr>
              <p:cNvPr id="241" name="Google Shape;241;p40"/>
              <p:cNvPicPr preferRelativeResize="0"/>
              <p:nvPr/>
            </p:nvPicPr>
            <p:blipFill rotWithShape="1">
              <a:blip r:embed="rId16">
                <a:alphaModFix/>
              </a:blip>
              <a:srcRect b="0" l="0" r="0" t="0"/>
              <a:stretch/>
            </p:blipFill>
            <p:spPr>
              <a:xfrm>
                <a:off x="12949308" y="5482693"/>
                <a:ext cx="623072" cy="306200"/>
              </a:xfrm>
              <a:prstGeom prst="rect">
                <a:avLst/>
              </a:prstGeom>
              <a:noFill/>
              <a:ln>
                <a:noFill/>
              </a:ln>
            </p:spPr>
          </p:pic>
          <p:pic>
            <p:nvPicPr>
              <p:cNvPr id="242" name="Google Shape;242;p40"/>
              <p:cNvPicPr preferRelativeResize="0"/>
              <p:nvPr/>
            </p:nvPicPr>
            <p:blipFill rotWithShape="1">
              <a:blip r:embed="rId17">
                <a:alphaModFix/>
              </a:blip>
              <a:srcRect b="0" l="0" r="0" t="0"/>
              <a:stretch/>
            </p:blipFill>
            <p:spPr>
              <a:xfrm>
                <a:off x="12755301" y="5648230"/>
                <a:ext cx="1268599" cy="586438"/>
              </a:xfrm>
              <a:prstGeom prst="rect">
                <a:avLst/>
              </a:prstGeom>
              <a:noFill/>
              <a:ln>
                <a:noFill/>
              </a:ln>
            </p:spPr>
          </p:pic>
        </p:grpSp>
        <p:grpSp>
          <p:nvGrpSpPr>
            <p:cNvPr id="243" name="Google Shape;243;p40"/>
            <p:cNvGrpSpPr/>
            <p:nvPr/>
          </p:nvGrpSpPr>
          <p:grpSpPr>
            <a:xfrm>
              <a:off x="14703902" y="5482693"/>
              <a:ext cx="1268599" cy="752959"/>
              <a:chOff x="14703902" y="5482693"/>
              <a:chExt cx="1268599" cy="752959"/>
            </a:xfrm>
          </p:grpSpPr>
          <p:pic>
            <p:nvPicPr>
              <p:cNvPr id="244" name="Google Shape;244;p40"/>
              <p:cNvPicPr preferRelativeResize="0"/>
              <p:nvPr/>
            </p:nvPicPr>
            <p:blipFill rotWithShape="1">
              <a:blip r:embed="rId18">
                <a:alphaModFix/>
              </a:blip>
              <a:srcRect b="0" l="0" r="0" t="0"/>
              <a:stretch/>
            </p:blipFill>
            <p:spPr>
              <a:xfrm>
                <a:off x="14897911" y="5482693"/>
                <a:ext cx="623072" cy="306200"/>
              </a:xfrm>
              <a:prstGeom prst="rect">
                <a:avLst/>
              </a:prstGeom>
              <a:noFill/>
              <a:ln>
                <a:noFill/>
              </a:ln>
            </p:spPr>
          </p:pic>
          <p:pic>
            <p:nvPicPr>
              <p:cNvPr id="245" name="Google Shape;245;p40"/>
              <p:cNvPicPr preferRelativeResize="0"/>
              <p:nvPr/>
            </p:nvPicPr>
            <p:blipFill rotWithShape="1">
              <a:blip r:embed="rId19">
                <a:alphaModFix/>
              </a:blip>
              <a:srcRect b="0" l="0" r="0" t="0"/>
              <a:stretch/>
            </p:blipFill>
            <p:spPr>
              <a:xfrm>
                <a:off x="14703902" y="5659931"/>
                <a:ext cx="1268599" cy="575721"/>
              </a:xfrm>
              <a:prstGeom prst="rect">
                <a:avLst/>
              </a:prstGeom>
              <a:noFill/>
              <a:ln>
                <a:noFill/>
              </a:ln>
            </p:spPr>
          </p:pic>
        </p:grpSp>
        <p:grpSp>
          <p:nvGrpSpPr>
            <p:cNvPr id="246" name="Google Shape;246;p40"/>
            <p:cNvGrpSpPr/>
            <p:nvPr/>
          </p:nvGrpSpPr>
          <p:grpSpPr>
            <a:xfrm>
              <a:off x="5796491" y="5474965"/>
              <a:ext cx="1268599" cy="757287"/>
              <a:chOff x="5796491" y="5474965"/>
              <a:chExt cx="1268599" cy="757287"/>
            </a:xfrm>
          </p:grpSpPr>
          <p:pic>
            <p:nvPicPr>
              <p:cNvPr id="247" name="Google Shape;247;p40"/>
              <p:cNvPicPr preferRelativeResize="0"/>
              <p:nvPr/>
            </p:nvPicPr>
            <p:blipFill rotWithShape="1">
              <a:blip r:embed="rId20">
                <a:alphaModFix/>
              </a:blip>
              <a:srcRect b="0" l="0" r="0" t="0"/>
              <a:stretch/>
            </p:blipFill>
            <p:spPr>
              <a:xfrm>
                <a:off x="5903888" y="5474965"/>
                <a:ext cx="1097953" cy="298754"/>
              </a:xfrm>
              <a:prstGeom prst="rect">
                <a:avLst/>
              </a:prstGeom>
              <a:noFill/>
              <a:ln>
                <a:noFill/>
              </a:ln>
            </p:spPr>
          </p:pic>
          <p:pic>
            <p:nvPicPr>
              <p:cNvPr id="248" name="Google Shape;248;p40"/>
              <p:cNvPicPr preferRelativeResize="0"/>
              <p:nvPr/>
            </p:nvPicPr>
            <p:blipFill rotWithShape="1">
              <a:blip r:embed="rId21">
                <a:alphaModFix/>
              </a:blip>
              <a:srcRect b="0" l="0" r="0" t="0"/>
              <a:stretch/>
            </p:blipFill>
            <p:spPr>
              <a:xfrm>
                <a:off x="5796491" y="5656531"/>
                <a:ext cx="1268599" cy="575721"/>
              </a:xfrm>
              <a:prstGeom prst="rect">
                <a:avLst/>
              </a:prstGeom>
              <a:noFill/>
              <a:ln>
                <a:noFill/>
              </a:ln>
            </p:spPr>
          </p:pic>
        </p:grpSp>
        <p:grpSp>
          <p:nvGrpSpPr>
            <p:cNvPr id="249" name="Google Shape;249;p40"/>
            <p:cNvGrpSpPr/>
            <p:nvPr/>
          </p:nvGrpSpPr>
          <p:grpSpPr>
            <a:xfrm>
              <a:off x="3880396" y="5491071"/>
              <a:ext cx="1268599" cy="757285"/>
              <a:chOff x="3880396" y="5491071"/>
              <a:chExt cx="1268599" cy="757285"/>
            </a:xfrm>
          </p:grpSpPr>
          <p:pic>
            <p:nvPicPr>
              <p:cNvPr id="250" name="Google Shape;250;p40"/>
              <p:cNvPicPr preferRelativeResize="0"/>
              <p:nvPr/>
            </p:nvPicPr>
            <p:blipFill rotWithShape="1">
              <a:blip r:embed="rId22">
                <a:alphaModFix/>
              </a:blip>
              <a:srcRect b="0" l="0" r="0" t="0"/>
              <a:stretch/>
            </p:blipFill>
            <p:spPr>
              <a:xfrm>
                <a:off x="3987792" y="5491071"/>
                <a:ext cx="1097953" cy="298754"/>
              </a:xfrm>
              <a:prstGeom prst="rect">
                <a:avLst/>
              </a:prstGeom>
              <a:noFill/>
              <a:ln>
                <a:noFill/>
              </a:ln>
            </p:spPr>
          </p:pic>
          <p:pic>
            <p:nvPicPr>
              <p:cNvPr id="251" name="Google Shape;251;p40"/>
              <p:cNvPicPr preferRelativeResize="0"/>
              <p:nvPr/>
            </p:nvPicPr>
            <p:blipFill rotWithShape="1">
              <a:blip r:embed="rId23">
                <a:alphaModFix/>
              </a:blip>
              <a:srcRect b="0" l="0" r="0" t="0"/>
              <a:stretch/>
            </p:blipFill>
            <p:spPr>
              <a:xfrm>
                <a:off x="3880396" y="5672635"/>
                <a:ext cx="1268599" cy="575721"/>
              </a:xfrm>
              <a:prstGeom prst="rect">
                <a:avLst/>
              </a:prstGeom>
              <a:noFill/>
              <a:ln>
                <a:noFill/>
              </a:ln>
            </p:spPr>
          </p:pic>
        </p:grpSp>
        <p:grpSp>
          <p:nvGrpSpPr>
            <p:cNvPr id="252" name="Google Shape;252;p40"/>
            <p:cNvGrpSpPr/>
            <p:nvPr/>
          </p:nvGrpSpPr>
          <p:grpSpPr>
            <a:xfrm>
              <a:off x="1928158" y="5482695"/>
              <a:ext cx="1269174" cy="765661"/>
              <a:chOff x="1928158" y="5482695"/>
              <a:chExt cx="1269174" cy="765661"/>
            </a:xfrm>
          </p:grpSpPr>
          <p:pic>
            <p:nvPicPr>
              <p:cNvPr id="253" name="Google Shape;253;p40"/>
              <p:cNvPicPr preferRelativeResize="0"/>
              <p:nvPr/>
            </p:nvPicPr>
            <p:blipFill rotWithShape="1">
              <a:blip r:embed="rId24">
                <a:alphaModFix/>
              </a:blip>
              <a:srcRect b="0" l="0" r="0" t="0"/>
              <a:stretch/>
            </p:blipFill>
            <p:spPr>
              <a:xfrm>
                <a:off x="2035555" y="5482695"/>
                <a:ext cx="792014" cy="306200"/>
              </a:xfrm>
              <a:prstGeom prst="rect">
                <a:avLst/>
              </a:prstGeom>
              <a:noFill/>
              <a:ln>
                <a:noFill/>
              </a:ln>
            </p:spPr>
          </p:pic>
          <p:pic>
            <p:nvPicPr>
              <p:cNvPr id="254" name="Google Shape;254;p40"/>
              <p:cNvPicPr preferRelativeResize="0"/>
              <p:nvPr/>
            </p:nvPicPr>
            <p:blipFill rotWithShape="1">
              <a:blip r:embed="rId25">
                <a:alphaModFix/>
              </a:blip>
              <a:srcRect b="0" l="0" r="0" t="0"/>
              <a:stretch/>
            </p:blipFill>
            <p:spPr>
              <a:xfrm>
                <a:off x="1928158" y="5672635"/>
                <a:ext cx="1269174" cy="575721"/>
              </a:xfrm>
              <a:prstGeom prst="rect">
                <a:avLst/>
              </a:prstGeom>
              <a:noFill/>
              <a:ln>
                <a:noFill/>
              </a:ln>
            </p:spPr>
          </p:pic>
        </p:grpSp>
      </p:grpSp>
      <p:grpSp>
        <p:nvGrpSpPr>
          <p:cNvPr id="255" name="Google Shape;255;p40"/>
          <p:cNvGrpSpPr/>
          <p:nvPr/>
        </p:nvGrpSpPr>
        <p:grpSpPr>
          <a:xfrm>
            <a:off x="270039" y="209096"/>
            <a:ext cx="535857" cy="247517"/>
            <a:chOff x="540078" y="418192"/>
            <a:chExt cx="1071713" cy="495033"/>
          </a:xfrm>
        </p:grpSpPr>
        <p:pic>
          <p:nvPicPr>
            <p:cNvPr id="256" name="Google Shape;256;p40"/>
            <p:cNvPicPr preferRelativeResize="0"/>
            <p:nvPr/>
          </p:nvPicPr>
          <p:blipFill rotWithShape="1">
            <a:blip r:embed="rId26">
              <a:alphaModFix/>
            </a:blip>
            <a:srcRect b="0" l="0" r="0" t="0"/>
            <a:stretch/>
          </p:blipFill>
          <p:spPr>
            <a:xfrm>
              <a:off x="540078" y="481489"/>
              <a:ext cx="1067972" cy="431736"/>
            </a:xfrm>
            <a:prstGeom prst="rect">
              <a:avLst/>
            </a:prstGeom>
            <a:noFill/>
            <a:ln>
              <a:noFill/>
            </a:ln>
          </p:spPr>
        </p:pic>
        <p:pic>
          <p:nvPicPr>
            <p:cNvPr id="257" name="Google Shape;257;p40"/>
            <p:cNvPicPr preferRelativeResize="0"/>
            <p:nvPr/>
          </p:nvPicPr>
          <p:blipFill rotWithShape="1">
            <a:blip r:embed="rId27">
              <a:alphaModFix/>
            </a:blip>
            <a:srcRect b="0" l="0" r="0" t="0"/>
            <a:stretch/>
          </p:blipFill>
          <p:spPr>
            <a:xfrm>
              <a:off x="560997" y="418192"/>
              <a:ext cx="1050794" cy="47019"/>
            </a:xfrm>
            <a:prstGeom prst="rect">
              <a:avLst/>
            </a:prstGeom>
            <a:noFill/>
            <a:ln>
              <a:noFill/>
            </a:ln>
          </p:spPr>
        </p:pic>
        <p:pic>
          <p:nvPicPr>
            <p:cNvPr id="258" name="Google Shape;258;p40"/>
            <p:cNvPicPr preferRelativeResize="0"/>
            <p:nvPr/>
          </p:nvPicPr>
          <p:blipFill rotWithShape="1">
            <a:blip r:embed="rId28">
              <a:alphaModFix/>
            </a:blip>
            <a:srcRect b="0" l="0" r="0" t="0"/>
            <a:stretch/>
          </p:blipFill>
          <p:spPr>
            <a:xfrm>
              <a:off x="560997" y="852883"/>
              <a:ext cx="1050794" cy="47019"/>
            </a:xfrm>
            <a:prstGeom prst="rect">
              <a:avLst/>
            </a:prstGeom>
            <a:noFill/>
            <a:ln>
              <a:noFill/>
            </a:ln>
          </p:spPr>
        </p:pic>
      </p:grpSp>
      <p:pic>
        <p:nvPicPr>
          <p:cNvPr id="259" name="Google Shape;259;p40"/>
          <p:cNvPicPr preferRelativeResize="0"/>
          <p:nvPr/>
        </p:nvPicPr>
        <p:blipFill rotWithShape="1">
          <a:blip r:embed="rId29">
            <a:alphaModFix/>
          </a:blip>
          <a:srcRect b="0" l="0" r="0" t="0"/>
          <a:stretch/>
        </p:blipFill>
        <p:spPr>
          <a:xfrm>
            <a:off x="4359553" y="3202142"/>
            <a:ext cx="1659326" cy="1360797"/>
          </a:xfrm>
          <a:prstGeom prst="rect">
            <a:avLst/>
          </a:prstGeom>
          <a:noFill/>
          <a:ln>
            <a:noFill/>
          </a:ln>
        </p:spPr>
      </p:pic>
      <p:pic>
        <p:nvPicPr>
          <p:cNvPr id="260" name="Google Shape;260;p40"/>
          <p:cNvPicPr preferRelativeResize="0"/>
          <p:nvPr/>
        </p:nvPicPr>
        <p:blipFill rotWithShape="1">
          <a:blip r:embed="rId30">
            <a:alphaModFix/>
          </a:blip>
          <a:srcRect b="0" l="0" r="0" t="0"/>
          <a:stretch/>
        </p:blipFill>
        <p:spPr>
          <a:xfrm>
            <a:off x="6595487" y="3330150"/>
            <a:ext cx="1011561" cy="708553"/>
          </a:xfrm>
          <a:prstGeom prst="rect">
            <a:avLst/>
          </a:prstGeom>
          <a:noFill/>
          <a:ln>
            <a:noFill/>
          </a:ln>
        </p:spPr>
      </p:pic>
      <p:pic>
        <p:nvPicPr>
          <p:cNvPr id="261" name="Google Shape;261;p40"/>
          <p:cNvPicPr preferRelativeResize="0"/>
          <p:nvPr/>
        </p:nvPicPr>
        <p:blipFill rotWithShape="1">
          <a:blip r:embed="rId31">
            <a:alphaModFix/>
          </a:blip>
          <a:srcRect b="0" l="0" r="0" t="0"/>
          <a:stretch/>
        </p:blipFill>
        <p:spPr>
          <a:xfrm>
            <a:off x="631383" y="3354100"/>
            <a:ext cx="1291328" cy="567411"/>
          </a:xfrm>
          <a:prstGeom prst="rect">
            <a:avLst/>
          </a:prstGeom>
          <a:noFill/>
          <a:ln>
            <a:noFill/>
          </a:ln>
        </p:spPr>
      </p:pic>
      <p:pic>
        <p:nvPicPr>
          <p:cNvPr id="262" name="Google Shape;262;p40"/>
          <p:cNvPicPr preferRelativeResize="0"/>
          <p:nvPr/>
        </p:nvPicPr>
        <p:blipFill rotWithShape="1">
          <a:blip r:embed="rId32">
            <a:alphaModFix/>
          </a:blip>
          <a:srcRect b="0" l="0" r="0" t="0"/>
          <a:stretch/>
        </p:blipFill>
        <p:spPr>
          <a:xfrm>
            <a:off x="2443396" y="3392148"/>
            <a:ext cx="1066541" cy="725148"/>
          </a:xfrm>
          <a:prstGeom prst="rect">
            <a:avLst/>
          </a:prstGeom>
          <a:noFill/>
          <a:ln>
            <a:noFill/>
          </a:ln>
        </p:spPr>
      </p:pic>
      <p:grpSp>
        <p:nvGrpSpPr>
          <p:cNvPr id="263" name="Google Shape;263;p40"/>
          <p:cNvGrpSpPr/>
          <p:nvPr/>
        </p:nvGrpSpPr>
        <p:grpSpPr>
          <a:xfrm>
            <a:off x="1234379" y="3838267"/>
            <a:ext cx="1332383" cy="471736"/>
            <a:chOff x="2468759" y="7676534"/>
            <a:chExt cx="2664766" cy="943473"/>
          </a:xfrm>
        </p:grpSpPr>
        <p:grpSp>
          <p:nvGrpSpPr>
            <p:cNvPr id="264" name="Google Shape;264;p40"/>
            <p:cNvGrpSpPr/>
            <p:nvPr/>
          </p:nvGrpSpPr>
          <p:grpSpPr>
            <a:xfrm>
              <a:off x="3435795" y="7676534"/>
              <a:ext cx="1076904" cy="606340"/>
              <a:chOff x="3435795" y="7676534"/>
              <a:chExt cx="1076904" cy="606340"/>
            </a:xfrm>
          </p:grpSpPr>
          <p:pic>
            <p:nvPicPr>
              <p:cNvPr id="265" name="Google Shape;265;p40"/>
              <p:cNvPicPr preferRelativeResize="0"/>
              <p:nvPr/>
            </p:nvPicPr>
            <p:blipFill rotWithShape="1">
              <a:blip r:embed="rId33">
                <a:alphaModFix/>
              </a:blip>
              <a:srcRect b="0" l="0" r="0" t="0"/>
              <a:stretch/>
            </p:blipFill>
            <p:spPr>
              <a:xfrm rot="3240000">
                <a:off x="3492345" y="7789338"/>
                <a:ext cx="472859" cy="380733"/>
              </a:xfrm>
              <a:prstGeom prst="rect">
                <a:avLst/>
              </a:prstGeom>
              <a:noFill/>
              <a:ln>
                <a:noFill/>
              </a:ln>
            </p:spPr>
          </p:pic>
          <p:pic>
            <p:nvPicPr>
              <p:cNvPr id="266" name="Google Shape;266;p40"/>
              <p:cNvPicPr preferRelativeResize="0"/>
              <p:nvPr/>
            </p:nvPicPr>
            <p:blipFill rotWithShape="1">
              <a:blip r:embed="rId34">
                <a:alphaModFix/>
              </a:blip>
              <a:srcRect b="0" l="0" r="0" t="0"/>
              <a:stretch/>
            </p:blipFill>
            <p:spPr>
              <a:xfrm rot="-3240000">
                <a:off x="3983290" y="7789338"/>
                <a:ext cx="472859" cy="380733"/>
              </a:xfrm>
              <a:prstGeom prst="rect">
                <a:avLst/>
              </a:prstGeom>
              <a:noFill/>
              <a:ln>
                <a:noFill/>
              </a:ln>
            </p:spPr>
          </p:pic>
        </p:grpSp>
        <p:pic>
          <p:nvPicPr>
            <p:cNvPr id="267" name="Google Shape;267;p40"/>
            <p:cNvPicPr preferRelativeResize="0"/>
            <p:nvPr/>
          </p:nvPicPr>
          <p:blipFill rotWithShape="1">
            <a:blip r:embed="rId35">
              <a:alphaModFix/>
            </a:blip>
            <a:srcRect b="0" l="0" r="0" t="0"/>
            <a:stretch/>
          </p:blipFill>
          <p:spPr>
            <a:xfrm>
              <a:off x="2468759" y="8162876"/>
              <a:ext cx="2664766" cy="457131"/>
            </a:xfrm>
            <a:prstGeom prst="rect">
              <a:avLst/>
            </a:prstGeom>
            <a:noFill/>
            <a:ln>
              <a:noFill/>
            </a:ln>
          </p:spPr>
        </p:pic>
      </p:grpSp>
      <p:grpSp>
        <p:nvGrpSpPr>
          <p:cNvPr id="268" name="Google Shape;268;p40"/>
          <p:cNvGrpSpPr/>
          <p:nvPr/>
        </p:nvGrpSpPr>
        <p:grpSpPr>
          <a:xfrm>
            <a:off x="3235212" y="3764196"/>
            <a:ext cx="1362154" cy="631730"/>
            <a:chOff x="6470425" y="7528392"/>
            <a:chExt cx="2724307" cy="1263461"/>
          </a:xfrm>
        </p:grpSpPr>
        <p:grpSp>
          <p:nvGrpSpPr>
            <p:cNvPr id="269" name="Google Shape;269;p40"/>
            <p:cNvGrpSpPr/>
            <p:nvPr/>
          </p:nvGrpSpPr>
          <p:grpSpPr>
            <a:xfrm>
              <a:off x="7437459" y="7528392"/>
              <a:ext cx="1076904" cy="606341"/>
              <a:chOff x="7437459" y="7528392"/>
              <a:chExt cx="1076904" cy="606341"/>
            </a:xfrm>
          </p:grpSpPr>
          <p:pic>
            <p:nvPicPr>
              <p:cNvPr id="270" name="Google Shape;270;p40"/>
              <p:cNvPicPr preferRelativeResize="0"/>
              <p:nvPr/>
            </p:nvPicPr>
            <p:blipFill rotWithShape="1">
              <a:blip r:embed="rId36">
                <a:alphaModFix/>
              </a:blip>
              <a:srcRect b="0" l="0" r="0" t="0"/>
              <a:stretch/>
            </p:blipFill>
            <p:spPr>
              <a:xfrm rot="3240000">
                <a:off x="7494009" y="7641196"/>
                <a:ext cx="472859" cy="380733"/>
              </a:xfrm>
              <a:prstGeom prst="rect">
                <a:avLst/>
              </a:prstGeom>
              <a:noFill/>
              <a:ln>
                <a:noFill/>
              </a:ln>
            </p:spPr>
          </p:pic>
          <p:pic>
            <p:nvPicPr>
              <p:cNvPr id="271" name="Google Shape;271;p40"/>
              <p:cNvPicPr preferRelativeResize="0"/>
              <p:nvPr/>
            </p:nvPicPr>
            <p:blipFill rotWithShape="1">
              <a:blip r:embed="rId37">
                <a:alphaModFix/>
              </a:blip>
              <a:srcRect b="0" l="0" r="0" t="0"/>
              <a:stretch/>
            </p:blipFill>
            <p:spPr>
              <a:xfrm rot="-3240000">
                <a:off x="7984954" y="7641196"/>
                <a:ext cx="472859" cy="380733"/>
              </a:xfrm>
              <a:prstGeom prst="rect">
                <a:avLst/>
              </a:prstGeom>
              <a:noFill/>
              <a:ln>
                <a:noFill/>
              </a:ln>
            </p:spPr>
          </p:pic>
        </p:grpSp>
        <p:pic>
          <p:nvPicPr>
            <p:cNvPr id="272" name="Google Shape;272;p40"/>
            <p:cNvPicPr preferRelativeResize="0"/>
            <p:nvPr/>
          </p:nvPicPr>
          <p:blipFill rotWithShape="1">
            <a:blip r:embed="rId38">
              <a:alphaModFix/>
            </a:blip>
            <a:srcRect b="0" l="0" r="0" t="0"/>
            <a:stretch/>
          </p:blipFill>
          <p:spPr>
            <a:xfrm>
              <a:off x="6470425" y="8014730"/>
              <a:ext cx="2724307" cy="777123"/>
            </a:xfrm>
            <a:prstGeom prst="rect">
              <a:avLst/>
            </a:prstGeom>
            <a:noFill/>
            <a:ln>
              <a:noFill/>
            </a:ln>
          </p:spPr>
        </p:pic>
      </p:grpSp>
      <p:grpSp>
        <p:nvGrpSpPr>
          <p:cNvPr id="273" name="Google Shape;273;p40"/>
          <p:cNvGrpSpPr/>
          <p:nvPr/>
        </p:nvGrpSpPr>
        <p:grpSpPr>
          <a:xfrm>
            <a:off x="5708450" y="3705838"/>
            <a:ext cx="1362154" cy="471734"/>
            <a:chOff x="11416901" y="7411676"/>
            <a:chExt cx="2724307" cy="943467"/>
          </a:xfrm>
        </p:grpSpPr>
        <p:grpSp>
          <p:nvGrpSpPr>
            <p:cNvPr id="274" name="Google Shape;274;p40"/>
            <p:cNvGrpSpPr/>
            <p:nvPr/>
          </p:nvGrpSpPr>
          <p:grpSpPr>
            <a:xfrm>
              <a:off x="12383905" y="7411676"/>
              <a:ext cx="1076905" cy="606340"/>
              <a:chOff x="12383905" y="7411676"/>
              <a:chExt cx="1076905" cy="606340"/>
            </a:xfrm>
          </p:grpSpPr>
          <p:pic>
            <p:nvPicPr>
              <p:cNvPr id="275" name="Google Shape;275;p40"/>
              <p:cNvPicPr preferRelativeResize="0"/>
              <p:nvPr/>
            </p:nvPicPr>
            <p:blipFill rotWithShape="1">
              <a:blip r:embed="rId39">
                <a:alphaModFix/>
              </a:blip>
              <a:srcRect b="0" l="0" r="0" t="0"/>
              <a:stretch/>
            </p:blipFill>
            <p:spPr>
              <a:xfrm rot="3240000">
                <a:off x="12440455" y="7524479"/>
                <a:ext cx="472859" cy="380733"/>
              </a:xfrm>
              <a:prstGeom prst="rect">
                <a:avLst/>
              </a:prstGeom>
              <a:noFill/>
              <a:ln>
                <a:noFill/>
              </a:ln>
            </p:spPr>
          </p:pic>
          <p:pic>
            <p:nvPicPr>
              <p:cNvPr id="276" name="Google Shape;276;p40"/>
              <p:cNvPicPr preferRelativeResize="0"/>
              <p:nvPr/>
            </p:nvPicPr>
            <p:blipFill rotWithShape="1">
              <a:blip r:embed="rId40">
                <a:alphaModFix/>
              </a:blip>
              <a:srcRect b="0" l="0" r="0" t="0"/>
              <a:stretch/>
            </p:blipFill>
            <p:spPr>
              <a:xfrm rot="-3240000">
                <a:off x="12931401" y="7524479"/>
                <a:ext cx="472859" cy="380733"/>
              </a:xfrm>
              <a:prstGeom prst="rect">
                <a:avLst/>
              </a:prstGeom>
              <a:noFill/>
              <a:ln>
                <a:noFill/>
              </a:ln>
            </p:spPr>
          </p:pic>
        </p:grpSp>
        <p:pic>
          <p:nvPicPr>
            <p:cNvPr id="277" name="Google Shape;277;p40"/>
            <p:cNvPicPr preferRelativeResize="0"/>
            <p:nvPr/>
          </p:nvPicPr>
          <p:blipFill rotWithShape="1">
            <a:blip r:embed="rId41">
              <a:alphaModFix/>
            </a:blip>
            <a:srcRect b="0" l="0" r="0" t="0"/>
            <a:stretch/>
          </p:blipFill>
          <p:spPr>
            <a:xfrm>
              <a:off x="11416901" y="7898012"/>
              <a:ext cx="2724307" cy="457131"/>
            </a:xfrm>
            <a:prstGeom prst="rect">
              <a:avLst/>
            </a:prstGeom>
            <a:noFill/>
            <a:ln>
              <a:noFill/>
            </a:ln>
          </p:spPr>
        </p:pic>
      </p:grpSp>
      <p:pic>
        <p:nvPicPr>
          <p:cNvPr id="278" name="Google Shape;278;p40"/>
          <p:cNvPicPr preferRelativeResize="0"/>
          <p:nvPr/>
        </p:nvPicPr>
        <p:blipFill rotWithShape="1">
          <a:blip r:embed="rId42">
            <a:alphaModFix/>
          </a:blip>
          <a:srcRect b="0" l="0" r="0" t="0"/>
          <a:stretch/>
        </p:blipFill>
        <p:spPr>
          <a:xfrm rot="-3240000">
            <a:off x="667865" y="3890379"/>
            <a:ext cx="236429" cy="190367"/>
          </a:xfrm>
          <a:prstGeom prst="rect">
            <a:avLst/>
          </a:prstGeom>
          <a:noFill/>
          <a:ln>
            <a:noFill/>
          </a:ln>
        </p:spPr>
      </p:pic>
      <p:pic>
        <p:nvPicPr>
          <p:cNvPr id="279" name="Google Shape;279;p40"/>
          <p:cNvPicPr preferRelativeResize="0"/>
          <p:nvPr/>
        </p:nvPicPr>
        <p:blipFill rotWithShape="1">
          <a:blip r:embed="rId43">
            <a:alphaModFix/>
          </a:blip>
          <a:srcRect b="0" l="0" r="0" t="0"/>
          <a:stretch/>
        </p:blipFill>
        <p:spPr>
          <a:xfrm rot="3240000">
            <a:off x="7910361" y="3768475"/>
            <a:ext cx="236429" cy="190366"/>
          </a:xfrm>
          <a:prstGeom prst="rect">
            <a:avLst/>
          </a:prstGeom>
          <a:noFill/>
          <a:ln>
            <a:noFill/>
          </a:ln>
        </p:spPr>
      </p:pic>
      <p:pic>
        <p:nvPicPr>
          <p:cNvPr id="280" name="Google Shape;280;p40"/>
          <p:cNvPicPr preferRelativeResize="0"/>
          <p:nvPr/>
        </p:nvPicPr>
        <p:blipFill rotWithShape="1">
          <a:blip r:embed="rId44">
            <a:alphaModFix/>
          </a:blip>
          <a:srcRect b="0" l="0" r="0" t="0"/>
          <a:stretch/>
        </p:blipFill>
        <p:spPr>
          <a:xfrm>
            <a:off x="7398567" y="3955245"/>
            <a:ext cx="1348382" cy="228566"/>
          </a:xfrm>
          <a:prstGeom prst="rect">
            <a:avLst/>
          </a:prstGeom>
          <a:noFill/>
          <a:ln>
            <a:noFill/>
          </a:ln>
        </p:spPr>
      </p:pic>
      <p:pic>
        <p:nvPicPr>
          <p:cNvPr id="281" name="Google Shape;281;p40"/>
          <p:cNvPicPr preferRelativeResize="0"/>
          <p:nvPr/>
        </p:nvPicPr>
        <p:blipFill rotWithShape="1">
          <a:blip r:embed="rId45">
            <a:alphaModFix/>
          </a:blip>
          <a:srcRect b="0" l="0" r="0" t="0"/>
          <a:stretch/>
        </p:blipFill>
        <p:spPr>
          <a:xfrm>
            <a:off x="6774184" y="4838950"/>
            <a:ext cx="2203019" cy="1776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76"/>
          <p:cNvSpPr/>
          <p:nvPr/>
        </p:nvSpPr>
        <p:spPr>
          <a:xfrm>
            <a:off x="0" y="0"/>
            <a:ext cx="9144000" cy="18795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76"/>
          <p:cNvPicPr preferRelativeResize="0"/>
          <p:nvPr/>
        </p:nvPicPr>
        <p:blipFill>
          <a:blip r:embed="rId3">
            <a:alphaModFix/>
          </a:blip>
          <a:stretch>
            <a:fillRect/>
          </a:stretch>
        </p:blipFill>
        <p:spPr>
          <a:xfrm>
            <a:off x="4484325" y="2244938"/>
            <a:ext cx="4314575" cy="2588750"/>
          </a:xfrm>
          <a:prstGeom prst="rect">
            <a:avLst/>
          </a:prstGeom>
          <a:noFill/>
          <a:ln>
            <a:noFill/>
          </a:ln>
        </p:spPr>
      </p:pic>
      <p:pic>
        <p:nvPicPr>
          <p:cNvPr id="1076" name="Google Shape;1076;p76"/>
          <p:cNvPicPr preferRelativeResize="0"/>
          <p:nvPr/>
        </p:nvPicPr>
        <p:blipFill rotWithShape="1">
          <a:blip r:embed="rId4">
            <a:alphaModFix/>
          </a:blip>
          <a:srcRect b="0" l="23342" r="20572" t="0"/>
          <a:stretch/>
        </p:blipFill>
        <p:spPr>
          <a:xfrm>
            <a:off x="1109150" y="2146513"/>
            <a:ext cx="2604026" cy="2785625"/>
          </a:xfrm>
          <a:prstGeom prst="rect">
            <a:avLst/>
          </a:prstGeom>
          <a:noFill/>
          <a:ln>
            <a:noFill/>
          </a:ln>
        </p:spPr>
      </p:pic>
      <p:cxnSp>
        <p:nvCxnSpPr>
          <p:cNvPr id="1077" name="Google Shape;1077;p76"/>
          <p:cNvCxnSpPr/>
          <p:nvPr/>
        </p:nvCxnSpPr>
        <p:spPr>
          <a:xfrm>
            <a:off x="-12" y="1009075"/>
            <a:ext cx="1756500" cy="0"/>
          </a:xfrm>
          <a:prstGeom prst="straightConnector1">
            <a:avLst/>
          </a:prstGeom>
          <a:noFill/>
          <a:ln cap="flat" cmpd="sng" w="28575">
            <a:solidFill>
              <a:schemeClr val="lt1"/>
            </a:solidFill>
            <a:prstDash val="solid"/>
            <a:round/>
            <a:headEnd len="med" w="med" type="none"/>
            <a:tailEnd len="med" w="med" type="none"/>
          </a:ln>
        </p:spPr>
      </p:cxnSp>
      <p:cxnSp>
        <p:nvCxnSpPr>
          <p:cNvPr id="1078" name="Google Shape;1078;p76"/>
          <p:cNvCxnSpPr/>
          <p:nvPr/>
        </p:nvCxnSpPr>
        <p:spPr>
          <a:xfrm>
            <a:off x="6919200" y="1055250"/>
            <a:ext cx="2224800" cy="0"/>
          </a:xfrm>
          <a:prstGeom prst="straightConnector1">
            <a:avLst/>
          </a:prstGeom>
          <a:noFill/>
          <a:ln cap="flat" cmpd="sng" w="28575">
            <a:solidFill>
              <a:schemeClr val="lt1"/>
            </a:solidFill>
            <a:prstDash val="solid"/>
            <a:round/>
            <a:headEnd len="med" w="med" type="none"/>
            <a:tailEnd len="med" w="med" type="none"/>
          </a:ln>
        </p:spPr>
      </p:cxnSp>
      <p:sp>
        <p:nvSpPr>
          <p:cNvPr id="1079" name="Google Shape;1079;p76"/>
          <p:cNvSpPr txBox="1"/>
          <p:nvPr/>
        </p:nvSpPr>
        <p:spPr>
          <a:xfrm>
            <a:off x="2213450" y="293250"/>
            <a:ext cx="4427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554F4D"/>
                </a:solidFill>
                <a:latin typeface="Malgun Gothic"/>
                <a:ea typeface="Malgun Gothic"/>
                <a:cs typeface="Malgun Gothic"/>
                <a:sym typeface="Malgun Gothic"/>
              </a:rPr>
              <a:t>또한 학대 피해 사례 중</a:t>
            </a:r>
            <a:endParaRPr sz="1200">
              <a:solidFill>
                <a:srgbClr val="554F4D"/>
              </a:solidFill>
              <a:latin typeface="Malgun Gothic"/>
              <a:ea typeface="Malgun Gothic"/>
              <a:cs typeface="Malgun Gothic"/>
              <a:sym typeface="Malgun Gothic"/>
            </a:endParaRPr>
          </a:p>
          <a:p>
            <a:pPr indent="0" lvl="0" marL="0" rtl="0" algn="l">
              <a:spcBef>
                <a:spcPts val="0"/>
              </a:spcBef>
              <a:spcAft>
                <a:spcPts val="0"/>
              </a:spcAft>
              <a:buNone/>
            </a:pPr>
            <a:r>
              <a:rPr lang="ko" sz="1200">
                <a:solidFill>
                  <a:srgbClr val="554F4D"/>
                </a:solidFill>
                <a:latin typeface="Malgun Gothic"/>
                <a:ea typeface="Malgun Gothic"/>
                <a:cs typeface="Malgun Gothic"/>
                <a:sym typeface="Malgun Gothic"/>
              </a:rPr>
              <a:t>무려 </a:t>
            </a:r>
            <a:r>
              <a:rPr b="1" lang="ko" sz="1200">
                <a:solidFill>
                  <a:srgbClr val="554F4D"/>
                </a:solidFill>
                <a:latin typeface="Malgun Gothic"/>
                <a:ea typeface="Malgun Gothic"/>
                <a:cs typeface="Malgun Gothic"/>
                <a:sym typeface="Malgun Gothic"/>
              </a:rPr>
              <a:t>1/4이 치매 노인에게 발생</a:t>
            </a:r>
            <a:r>
              <a:rPr lang="ko" sz="1200">
                <a:solidFill>
                  <a:srgbClr val="554F4D"/>
                </a:solidFill>
                <a:latin typeface="Malgun Gothic"/>
                <a:ea typeface="Malgun Gothic"/>
                <a:cs typeface="Malgun Gothic"/>
                <a:sym typeface="Malgun Gothic"/>
              </a:rPr>
              <a:t>한 사례에 해당한다.</a:t>
            </a:r>
            <a:endParaRPr sz="1200">
              <a:solidFill>
                <a:srgbClr val="554F4D"/>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rgbClr val="554F4D"/>
              </a:solidFill>
              <a:latin typeface="Malgun Gothic"/>
              <a:ea typeface="Malgun Gothic"/>
              <a:cs typeface="Malgun Gothic"/>
              <a:sym typeface="Malgun Gothic"/>
            </a:endParaRPr>
          </a:p>
          <a:p>
            <a:pPr indent="0" lvl="0" marL="0" rtl="0" algn="l">
              <a:spcBef>
                <a:spcPts val="0"/>
              </a:spcBef>
              <a:spcAft>
                <a:spcPts val="0"/>
              </a:spcAft>
              <a:buNone/>
            </a:pPr>
            <a:r>
              <a:rPr b="1" lang="ko" sz="1200">
                <a:solidFill>
                  <a:srgbClr val="554F4D"/>
                </a:solidFill>
                <a:latin typeface="Malgun Gothic"/>
                <a:ea typeface="Malgun Gothic"/>
                <a:cs typeface="Malgun Gothic"/>
                <a:sym typeface="Malgun Gothic"/>
              </a:rPr>
              <a:t>학대 발생 건수가 매년 증가함에도  치매 노인 대상 학대 비율이 줄어들지 않는 점</a:t>
            </a:r>
            <a:r>
              <a:rPr lang="ko" sz="1200">
                <a:solidFill>
                  <a:srgbClr val="554F4D"/>
                </a:solidFill>
                <a:latin typeface="Malgun Gothic"/>
                <a:ea typeface="Malgun Gothic"/>
                <a:cs typeface="Malgun Gothic"/>
                <a:sym typeface="Malgun Gothic"/>
              </a:rPr>
              <a:t>은 여전히 </a:t>
            </a:r>
            <a:r>
              <a:rPr b="1" lang="ko" sz="1200">
                <a:solidFill>
                  <a:srgbClr val="554F4D"/>
                </a:solidFill>
                <a:latin typeface="Malgun Gothic"/>
                <a:ea typeface="Malgun Gothic"/>
                <a:cs typeface="Malgun Gothic"/>
                <a:sym typeface="Malgun Gothic"/>
              </a:rPr>
              <a:t>치매 노인들이 학대 위험에 노출</a:t>
            </a:r>
            <a:r>
              <a:rPr lang="ko" sz="1200">
                <a:solidFill>
                  <a:srgbClr val="554F4D"/>
                </a:solidFill>
                <a:latin typeface="Malgun Gothic"/>
                <a:ea typeface="Malgun Gothic"/>
                <a:cs typeface="Malgun Gothic"/>
                <a:sym typeface="Malgun Gothic"/>
              </a:rPr>
              <a:t>되어 있다는 것을 보여준다</a:t>
            </a:r>
            <a:endParaRPr sz="1200">
              <a:solidFill>
                <a:srgbClr val="554F4D"/>
              </a:solidFill>
              <a:latin typeface="Malgun Gothic"/>
              <a:ea typeface="Malgun Gothic"/>
              <a:cs typeface="Malgun Gothic"/>
              <a:sym typeface="Malgun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7"/>
          <p:cNvSpPr txBox="1"/>
          <p:nvPr/>
        </p:nvSpPr>
        <p:spPr>
          <a:xfrm>
            <a:off x="3952950" y="1659375"/>
            <a:ext cx="9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85" name="Google Shape;1085;p77" title="17.mp4">
            <a:hlinkClick r:id="rId3"/>
          </p:cNvPr>
          <p:cNvPicPr preferRelativeResize="0"/>
          <p:nvPr/>
        </p:nvPicPr>
        <p:blipFill>
          <a:blip r:embed="rId4">
            <a:alphaModFix/>
          </a:blip>
          <a:stretch>
            <a:fillRect/>
          </a:stretch>
        </p:blipFill>
        <p:spPr>
          <a:xfrm>
            <a:off x="4786900" y="2719150"/>
            <a:ext cx="1976603" cy="1111825"/>
          </a:xfrm>
          <a:prstGeom prst="rect">
            <a:avLst/>
          </a:prstGeom>
          <a:noFill/>
          <a:ln>
            <a:noFill/>
          </a:ln>
        </p:spPr>
      </p:pic>
      <p:pic>
        <p:nvPicPr>
          <p:cNvPr id="1086" name="Google Shape;1086;p77" title="1.mp4">
            <a:hlinkClick r:id="rId5"/>
          </p:cNvPr>
          <p:cNvPicPr preferRelativeResize="0"/>
          <p:nvPr/>
        </p:nvPicPr>
        <p:blipFill>
          <a:blip r:embed="rId6">
            <a:alphaModFix/>
          </a:blip>
          <a:stretch>
            <a:fillRect/>
          </a:stretch>
        </p:blipFill>
        <p:spPr>
          <a:xfrm>
            <a:off x="384600" y="2719150"/>
            <a:ext cx="1976602" cy="1111825"/>
          </a:xfrm>
          <a:prstGeom prst="rect">
            <a:avLst/>
          </a:prstGeom>
          <a:noFill/>
          <a:ln>
            <a:noFill/>
          </a:ln>
        </p:spPr>
      </p:pic>
      <p:grpSp>
        <p:nvGrpSpPr>
          <p:cNvPr id="1087" name="Google Shape;1087;p77"/>
          <p:cNvGrpSpPr/>
          <p:nvPr/>
        </p:nvGrpSpPr>
        <p:grpSpPr>
          <a:xfrm>
            <a:off x="2491155" y="892883"/>
            <a:ext cx="4161686" cy="1687651"/>
            <a:chOff x="3505150" y="1267175"/>
            <a:chExt cx="5469425" cy="2217967"/>
          </a:xfrm>
        </p:grpSpPr>
        <p:pic>
          <p:nvPicPr>
            <p:cNvPr id="1088" name="Google Shape;1088;p77"/>
            <p:cNvPicPr preferRelativeResize="0"/>
            <p:nvPr/>
          </p:nvPicPr>
          <p:blipFill>
            <a:blip r:embed="rId7">
              <a:alphaModFix/>
            </a:blip>
            <a:stretch>
              <a:fillRect/>
            </a:stretch>
          </p:blipFill>
          <p:spPr>
            <a:xfrm>
              <a:off x="3505150" y="1267175"/>
              <a:ext cx="5469425" cy="2217967"/>
            </a:xfrm>
            <a:prstGeom prst="rect">
              <a:avLst/>
            </a:prstGeom>
            <a:noFill/>
            <a:ln>
              <a:noFill/>
            </a:ln>
          </p:spPr>
        </p:pic>
        <p:pic>
          <p:nvPicPr>
            <p:cNvPr id="1089" name="Google Shape;1089;p77"/>
            <p:cNvPicPr preferRelativeResize="0"/>
            <p:nvPr/>
          </p:nvPicPr>
          <p:blipFill>
            <a:blip r:embed="rId8">
              <a:alphaModFix/>
            </a:blip>
            <a:stretch>
              <a:fillRect/>
            </a:stretch>
          </p:blipFill>
          <p:spPr>
            <a:xfrm>
              <a:off x="4050499" y="3120625"/>
              <a:ext cx="768551" cy="338700"/>
            </a:xfrm>
            <a:prstGeom prst="rect">
              <a:avLst/>
            </a:prstGeom>
            <a:noFill/>
            <a:ln>
              <a:noFill/>
            </a:ln>
          </p:spPr>
        </p:pic>
        <p:pic>
          <p:nvPicPr>
            <p:cNvPr id="1090" name="Google Shape;1090;p77"/>
            <p:cNvPicPr preferRelativeResize="0"/>
            <p:nvPr/>
          </p:nvPicPr>
          <p:blipFill>
            <a:blip r:embed="rId9">
              <a:alphaModFix/>
            </a:blip>
            <a:stretch>
              <a:fillRect/>
            </a:stretch>
          </p:blipFill>
          <p:spPr>
            <a:xfrm>
              <a:off x="6715083" y="3145400"/>
              <a:ext cx="869392" cy="299300"/>
            </a:xfrm>
            <a:prstGeom prst="rect">
              <a:avLst/>
            </a:prstGeom>
            <a:noFill/>
            <a:ln>
              <a:noFill/>
            </a:ln>
          </p:spPr>
        </p:pic>
      </p:grpSp>
      <p:sp>
        <p:nvSpPr>
          <p:cNvPr id="1091" name="Google Shape;1091;p77"/>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AI 모델학습 _ </a:t>
            </a:r>
            <a:r>
              <a:rPr lang="ko" sz="1844">
                <a:latin typeface="Do Hyeon"/>
                <a:ea typeface="Do Hyeon"/>
                <a:cs typeface="Do Hyeon"/>
                <a:sym typeface="Do Hyeon"/>
              </a:rPr>
              <a:t>datasets</a:t>
            </a:r>
            <a:endParaRPr sz="3244">
              <a:latin typeface="Do Hyeon"/>
              <a:ea typeface="Do Hyeon"/>
              <a:cs typeface="Do Hyeon"/>
              <a:sym typeface="Do Hyeon"/>
            </a:endParaRPr>
          </a:p>
        </p:txBody>
      </p:sp>
      <p:pic>
        <p:nvPicPr>
          <p:cNvPr id="1092" name="Google Shape;1092;p77" title="fi040.mp4">
            <a:hlinkClick r:id="rId10"/>
          </p:cNvPr>
          <p:cNvPicPr preferRelativeResize="0"/>
          <p:nvPr/>
        </p:nvPicPr>
        <p:blipFill>
          <a:blip r:embed="rId11">
            <a:alphaModFix/>
          </a:blip>
          <a:stretch>
            <a:fillRect/>
          </a:stretch>
        </p:blipFill>
        <p:spPr>
          <a:xfrm>
            <a:off x="6763500" y="2719150"/>
            <a:ext cx="1976600" cy="1111843"/>
          </a:xfrm>
          <a:prstGeom prst="rect">
            <a:avLst/>
          </a:prstGeom>
          <a:noFill/>
          <a:ln>
            <a:noFill/>
          </a:ln>
        </p:spPr>
      </p:pic>
      <p:pic>
        <p:nvPicPr>
          <p:cNvPr id="1093" name="Google Shape;1093;p77" title="fi146.mp4">
            <a:hlinkClick r:id="rId12"/>
          </p:cNvPr>
          <p:cNvPicPr preferRelativeResize="0"/>
          <p:nvPr/>
        </p:nvPicPr>
        <p:blipFill>
          <a:blip r:embed="rId13">
            <a:alphaModFix/>
          </a:blip>
          <a:stretch>
            <a:fillRect/>
          </a:stretch>
        </p:blipFill>
        <p:spPr>
          <a:xfrm>
            <a:off x="4786900" y="3831000"/>
            <a:ext cx="1976627" cy="1111849"/>
          </a:xfrm>
          <a:prstGeom prst="rect">
            <a:avLst/>
          </a:prstGeom>
          <a:noFill/>
          <a:ln>
            <a:noFill/>
          </a:ln>
        </p:spPr>
      </p:pic>
      <p:pic>
        <p:nvPicPr>
          <p:cNvPr id="1094" name="Google Shape;1094;p77" title="fi021.mp4">
            <a:hlinkClick r:id="rId14"/>
          </p:cNvPr>
          <p:cNvPicPr preferRelativeResize="0"/>
          <p:nvPr/>
        </p:nvPicPr>
        <p:blipFill>
          <a:blip r:embed="rId15">
            <a:alphaModFix/>
          </a:blip>
          <a:stretch>
            <a:fillRect/>
          </a:stretch>
        </p:blipFill>
        <p:spPr>
          <a:xfrm>
            <a:off x="6785125" y="3831013"/>
            <a:ext cx="1933345" cy="1111825"/>
          </a:xfrm>
          <a:prstGeom prst="rect">
            <a:avLst/>
          </a:prstGeom>
          <a:noFill/>
          <a:ln>
            <a:noFill/>
          </a:ln>
        </p:spPr>
      </p:pic>
      <p:pic>
        <p:nvPicPr>
          <p:cNvPr id="1095" name="Google Shape;1095;p77" title="nofi009.mp4">
            <a:hlinkClick r:id="rId16"/>
          </p:cNvPr>
          <p:cNvPicPr preferRelativeResize="0"/>
          <p:nvPr/>
        </p:nvPicPr>
        <p:blipFill>
          <a:blip r:embed="rId17">
            <a:alphaModFix/>
          </a:blip>
          <a:stretch>
            <a:fillRect/>
          </a:stretch>
        </p:blipFill>
        <p:spPr>
          <a:xfrm>
            <a:off x="2361200" y="2719150"/>
            <a:ext cx="1976624" cy="1118845"/>
          </a:xfrm>
          <a:prstGeom prst="rect">
            <a:avLst/>
          </a:prstGeom>
          <a:noFill/>
          <a:ln>
            <a:noFill/>
          </a:ln>
        </p:spPr>
      </p:pic>
      <p:pic>
        <p:nvPicPr>
          <p:cNvPr id="1096" name="Google Shape;1096;p77" title="nofi064.mp4">
            <a:hlinkClick r:id="rId18"/>
          </p:cNvPr>
          <p:cNvPicPr preferRelativeResize="0"/>
          <p:nvPr/>
        </p:nvPicPr>
        <p:blipFill>
          <a:blip r:embed="rId19">
            <a:alphaModFix/>
          </a:blip>
          <a:stretch>
            <a:fillRect/>
          </a:stretch>
        </p:blipFill>
        <p:spPr>
          <a:xfrm>
            <a:off x="559275" y="3831015"/>
            <a:ext cx="1627250" cy="1111800"/>
          </a:xfrm>
          <a:prstGeom prst="rect">
            <a:avLst/>
          </a:prstGeom>
          <a:noFill/>
          <a:ln>
            <a:noFill/>
          </a:ln>
        </p:spPr>
      </p:pic>
      <p:pic>
        <p:nvPicPr>
          <p:cNvPr id="1097" name="Google Shape;1097;p77" title="nofi026.mp4">
            <a:hlinkClick r:id="rId20"/>
          </p:cNvPr>
          <p:cNvPicPr preferRelativeResize="0"/>
          <p:nvPr/>
        </p:nvPicPr>
        <p:blipFill>
          <a:blip r:embed="rId21">
            <a:alphaModFix/>
          </a:blip>
          <a:stretch>
            <a:fillRect/>
          </a:stretch>
        </p:blipFill>
        <p:spPr>
          <a:xfrm>
            <a:off x="2354988" y="3827500"/>
            <a:ext cx="1989056" cy="1118850"/>
          </a:xfrm>
          <a:prstGeom prst="rect">
            <a:avLst/>
          </a:prstGeom>
          <a:noFill/>
          <a:ln>
            <a:noFill/>
          </a:ln>
        </p:spPr>
      </p:pic>
      <p:sp>
        <p:nvSpPr>
          <p:cNvPr id="1098" name="Google Shape;1098;p77"/>
          <p:cNvSpPr/>
          <p:nvPr/>
        </p:nvSpPr>
        <p:spPr>
          <a:xfrm>
            <a:off x="389325" y="2725225"/>
            <a:ext cx="1976700" cy="1111800"/>
          </a:xfrm>
          <a:prstGeom prst="rect">
            <a:avLst/>
          </a:prstGeom>
          <a:noFill/>
          <a:ln cap="flat" cmpd="sng" w="76200">
            <a:solidFill>
              <a:srgbClr val="B98A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p:nvPr/>
        </p:nvSpPr>
        <p:spPr>
          <a:xfrm>
            <a:off x="4786863" y="2719150"/>
            <a:ext cx="1976700" cy="1111800"/>
          </a:xfrm>
          <a:prstGeom prst="rect">
            <a:avLst/>
          </a:prstGeom>
          <a:noFill/>
          <a:ln cap="flat" cmpd="sng" w="76200">
            <a:solidFill>
              <a:srgbClr val="B98A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7"/>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7"/>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78"/>
          <p:cNvSpPr txBox="1"/>
          <p:nvPr/>
        </p:nvSpPr>
        <p:spPr>
          <a:xfrm>
            <a:off x="3952950" y="1659375"/>
            <a:ext cx="9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107" name="Google Shape;1107;p78"/>
          <p:cNvGrpSpPr/>
          <p:nvPr/>
        </p:nvGrpSpPr>
        <p:grpSpPr>
          <a:xfrm>
            <a:off x="1550756" y="1180756"/>
            <a:ext cx="6506428" cy="2638493"/>
            <a:chOff x="3505150" y="1267175"/>
            <a:chExt cx="5469425" cy="2217967"/>
          </a:xfrm>
        </p:grpSpPr>
        <p:pic>
          <p:nvPicPr>
            <p:cNvPr id="1108" name="Google Shape;1108;p78"/>
            <p:cNvPicPr preferRelativeResize="0"/>
            <p:nvPr/>
          </p:nvPicPr>
          <p:blipFill>
            <a:blip r:embed="rId3">
              <a:alphaModFix/>
            </a:blip>
            <a:stretch>
              <a:fillRect/>
            </a:stretch>
          </p:blipFill>
          <p:spPr>
            <a:xfrm>
              <a:off x="3505150" y="1267175"/>
              <a:ext cx="5469425" cy="2217967"/>
            </a:xfrm>
            <a:prstGeom prst="rect">
              <a:avLst/>
            </a:prstGeom>
            <a:noFill/>
            <a:ln>
              <a:noFill/>
            </a:ln>
          </p:spPr>
        </p:pic>
        <p:pic>
          <p:nvPicPr>
            <p:cNvPr id="1109" name="Google Shape;1109;p78"/>
            <p:cNvPicPr preferRelativeResize="0"/>
            <p:nvPr/>
          </p:nvPicPr>
          <p:blipFill>
            <a:blip r:embed="rId4">
              <a:alphaModFix/>
            </a:blip>
            <a:stretch>
              <a:fillRect/>
            </a:stretch>
          </p:blipFill>
          <p:spPr>
            <a:xfrm>
              <a:off x="4050499" y="3120625"/>
              <a:ext cx="768551" cy="338700"/>
            </a:xfrm>
            <a:prstGeom prst="rect">
              <a:avLst/>
            </a:prstGeom>
            <a:noFill/>
            <a:ln>
              <a:noFill/>
            </a:ln>
          </p:spPr>
        </p:pic>
        <p:pic>
          <p:nvPicPr>
            <p:cNvPr id="1110" name="Google Shape;1110;p78"/>
            <p:cNvPicPr preferRelativeResize="0"/>
            <p:nvPr/>
          </p:nvPicPr>
          <p:blipFill>
            <a:blip r:embed="rId5">
              <a:alphaModFix/>
            </a:blip>
            <a:stretch>
              <a:fillRect/>
            </a:stretch>
          </p:blipFill>
          <p:spPr>
            <a:xfrm>
              <a:off x="6715083" y="3145400"/>
              <a:ext cx="869392" cy="299300"/>
            </a:xfrm>
            <a:prstGeom prst="rect">
              <a:avLst/>
            </a:prstGeom>
            <a:noFill/>
            <a:ln>
              <a:noFill/>
            </a:ln>
          </p:spPr>
        </p:pic>
      </p:grpSp>
      <p:sp>
        <p:nvSpPr>
          <p:cNvPr id="1111" name="Google Shape;1111;p78"/>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AI 모델학습 _ </a:t>
            </a:r>
            <a:r>
              <a:rPr lang="ko" sz="1844">
                <a:latin typeface="Do Hyeon"/>
                <a:ea typeface="Do Hyeon"/>
                <a:cs typeface="Do Hyeon"/>
                <a:sym typeface="Do Hyeon"/>
              </a:rPr>
              <a:t>datasets</a:t>
            </a:r>
            <a:endParaRPr sz="3244">
              <a:latin typeface="Do Hyeon"/>
              <a:ea typeface="Do Hyeon"/>
              <a:cs typeface="Do Hyeon"/>
              <a:sym typeface="Do Hyeon"/>
            </a:endParaRPr>
          </a:p>
        </p:txBody>
      </p:sp>
      <p:sp>
        <p:nvSpPr>
          <p:cNvPr id="1112" name="Google Shape;1112;p78"/>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8"/>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grpSp>
        <p:nvGrpSpPr>
          <p:cNvPr id="1118" name="Google Shape;1118;p79"/>
          <p:cNvGrpSpPr/>
          <p:nvPr/>
        </p:nvGrpSpPr>
        <p:grpSpPr>
          <a:xfrm>
            <a:off x="4899467" y="3115837"/>
            <a:ext cx="4024246" cy="1664089"/>
            <a:chOff x="4899532" y="3268273"/>
            <a:chExt cx="3686558" cy="1524450"/>
          </a:xfrm>
        </p:grpSpPr>
        <p:grpSp>
          <p:nvGrpSpPr>
            <p:cNvPr id="1119" name="Google Shape;1119;p79"/>
            <p:cNvGrpSpPr/>
            <p:nvPr/>
          </p:nvGrpSpPr>
          <p:grpSpPr>
            <a:xfrm>
              <a:off x="4899532" y="3268273"/>
              <a:ext cx="3453105" cy="1329914"/>
              <a:chOff x="192432" y="799684"/>
              <a:chExt cx="3827003" cy="1473916"/>
            </a:xfrm>
          </p:grpSpPr>
          <p:grpSp>
            <p:nvGrpSpPr>
              <p:cNvPr id="1120" name="Google Shape;1120;p79"/>
              <p:cNvGrpSpPr/>
              <p:nvPr/>
            </p:nvGrpSpPr>
            <p:grpSpPr>
              <a:xfrm>
                <a:off x="192432" y="799684"/>
                <a:ext cx="3827003" cy="1473853"/>
                <a:chOff x="191773" y="796600"/>
                <a:chExt cx="4753451" cy="1830646"/>
              </a:xfrm>
            </p:grpSpPr>
            <p:pic>
              <p:nvPicPr>
                <p:cNvPr id="1121" name="Google Shape;1121;p79"/>
                <p:cNvPicPr preferRelativeResize="0"/>
                <p:nvPr/>
              </p:nvPicPr>
              <p:blipFill rotWithShape="1">
                <a:blip r:embed="rId3">
                  <a:alphaModFix/>
                </a:blip>
                <a:srcRect b="29820" l="15642" r="27783" t="26410"/>
                <a:stretch/>
              </p:blipFill>
              <p:spPr>
                <a:xfrm>
                  <a:off x="191773" y="1418271"/>
                  <a:ext cx="4721051" cy="1208975"/>
                </a:xfrm>
                <a:prstGeom prst="rect">
                  <a:avLst/>
                </a:prstGeom>
                <a:noFill/>
                <a:ln>
                  <a:noFill/>
                </a:ln>
              </p:spPr>
            </p:pic>
            <p:pic>
              <p:nvPicPr>
                <p:cNvPr id="1122" name="Google Shape;1122;p79"/>
                <p:cNvPicPr preferRelativeResize="0"/>
                <p:nvPr/>
              </p:nvPicPr>
              <p:blipFill rotWithShape="1">
                <a:blip r:embed="rId4">
                  <a:alphaModFix/>
                </a:blip>
                <a:srcRect b="62440" l="8064" r="37374" t="25471"/>
                <a:stretch/>
              </p:blipFill>
              <p:spPr>
                <a:xfrm>
                  <a:off x="267975" y="796600"/>
                  <a:ext cx="4677249" cy="621674"/>
                </a:xfrm>
                <a:prstGeom prst="rect">
                  <a:avLst/>
                </a:prstGeom>
                <a:noFill/>
                <a:ln>
                  <a:noFill/>
                </a:ln>
              </p:spPr>
            </p:pic>
          </p:grpSp>
          <p:sp>
            <p:nvSpPr>
              <p:cNvPr id="1123" name="Google Shape;1123;p79"/>
              <p:cNvSpPr/>
              <p:nvPr/>
            </p:nvSpPr>
            <p:spPr>
              <a:xfrm>
                <a:off x="2126525" y="902900"/>
                <a:ext cx="459000" cy="19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9"/>
              <p:cNvSpPr/>
              <p:nvPr/>
            </p:nvSpPr>
            <p:spPr>
              <a:xfrm>
                <a:off x="273325" y="2020400"/>
                <a:ext cx="1029300" cy="253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79"/>
            <p:cNvSpPr txBox="1"/>
            <p:nvPr/>
          </p:nvSpPr>
          <p:spPr>
            <a:xfrm>
              <a:off x="6782790" y="4369723"/>
              <a:ext cx="1803300" cy="42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chemeClr val="dk2"/>
                  </a:solidFill>
                  <a:latin typeface="Do Hyeon"/>
                  <a:ea typeface="Do Hyeon"/>
                  <a:cs typeface="Do Hyeon"/>
                  <a:sym typeface="Do Hyeon"/>
                </a:rPr>
                <a:t>MobileNet 75%</a:t>
              </a:r>
              <a:endParaRPr b="0" i="0" sz="1400" u="none" cap="none" strike="noStrike">
                <a:solidFill>
                  <a:srgbClr val="000000"/>
                </a:solidFill>
                <a:latin typeface="Do Hyeon"/>
                <a:ea typeface="Do Hyeon"/>
                <a:cs typeface="Do Hyeon"/>
                <a:sym typeface="Do Hyeon"/>
              </a:endParaRPr>
            </a:p>
          </p:txBody>
        </p:sp>
      </p:grpSp>
      <p:grpSp>
        <p:nvGrpSpPr>
          <p:cNvPr id="1126" name="Google Shape;1126;p79"/>
          <p:cNvGrpSpPr/>
          <p:nvPr/>
        </p:nvGrpSpPr>
        <p:grpSpPr>
          <a:xfrm>
            <a:off x="533401" y="3039679"/>
            <a:ext cx="4044024" cy="1739796"/>
            <a:chOff x="229726" y="3268279"/>
            <a:chExt cx="4044024" cy="1739796"/>
          </a:xfrm>
        </p:grpSpPr>
        <p:grpSp>
          <p:nvGrpSpPr>
            <p:cNvPr id="1127" name="Google Shape;1127;p79"/>
            <p:cNvGrpSpPr/>
            <p:nvPr/>
          </p:nvGrpSpPr>
          <p:grpSpPr>
            <a:xfrm>
              <a:off x="229726" y="3268279"/>
              <a:ext cx="3919845" cy="1620006"/>
              <a:chOff x="88801" y="2835850"/>
              <a:chExt cx="4344281" cy="1795418"/>
            </a:xfrm>
          </p:grpSpPr>
          <p:grpSp>
            <p:nvGrpSpPr>
              <p:cNvPr id="1128" name="Google Shape;1128;p79"/>
              <p:cNvGrpSpPr/>
              <p:nvPr/>
            </p:nvGrpSpPr>
            <p:grpSpPr>
              <a:xfrm>
                <a:off x="88801" y="2871501"/>
                <a:ext cx="4344281" cy="1759768"/>
                <a:chOff x="88800" y="2871476"/>
                <a:chExt cx="5076874" cy="2056524"/>
              </a:xfrm>
            </p:grpSpPr>
            <p:pic>
              <p:nvPicPr>
                <p:cNvPr id="1129" name="Google Shape;1129;p79"/>
                <p:cNvPicPr preferRelativeResize="0"/>
                <p:nvPr/>
              </p:nvPicPr>
              <p:blipFill rotWithShape="1">
                <a:blip r:embed="rId5">
                  <a:alphaModFix/>
                </a:blip>
                <a:srcRect b="0" l="12652" r="32311" t="55602"/>
                <a:stretch/>
              </p:blipFill>
              <p:spPr>
                <a:xfrm>
                  <a:off x="133200" y="3271700"/>
                  <a:ext cx="5032473" cy="1656300"/>
                </a:xfrm>
                <a:prstGeom prst="rect">
                  <a:avLst/>
                </a:prstGeom>
                <a:noFill/>
                <a:ln>
                  <a:noFill/>
                </a:ln>
              </p:spPr>
            </p:pic>
            <p:pic>
              <p:nvPicPr>
                <p:cNvPr id="1130" name="Google Shape;1130;p79"/>
                <p:cNvPicPr preferRelativeResize="0"/>
                <p:nvPr/>
              </p:nvPicPr>
              <p:blipFill rotWithShape="1">
                <a:blip r:embed="rId6">
                  <a:alphaModFix/>
                </a:blip>
                <a:srcRect b="63645" l="27962" r="36325" t="31439"/>
                <a:stretch/>
              </p:blipFill>
              <p:spPr>
                <a:xfrm>
                  <a:off x="88800" y="2871476"/>
                  <a:ext cx="5076874" cy="436650"/>
                </a:xfrm>
                <a:prstGeom prst="rect">
                  <a:avLst/>
                </a:prstGeom>
                <a:noFill/>
                <a:ln>
                  <a:noFill/>
                </a:ln>
              </p:spPr>
            </p:pic>
          </p:grpSp>
          <p:sp>
            <p:nvSpPr>
              <p:cNvPr id="1131" name="Google Shape;1131;p79"/>
              <p:cNvSpPr/>
              <p:nvPr/>
            </p:nvSpPr>
            <p:spPr>
              <a:xfrm>
                <a:off x="2164900" y="2835850"/>
                <a:ext cx="521700" cy="16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2" name="Google Shape;1132;p79"/>
            <p:cNvSpPr txBox="1"/>
            <p:nvPr/>
          </p:nvSpPr>
          <p:spPr>
            <a:xfrm>
              <a:off x="2448250" y="4546375"/>
              <a:ext cx="182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B98A76"/>
                  </a:solidFill>
                  <a:latin typeface="Do Hyeon"/>
                  <a:ea typeface="Do Hyeon"/>
                  <a:cs typeface="Do Hyeon"/>
                  <a:sym typeface="Do Hyeon"/>
                </a:rPr>
                <a:t>ResNet50 70%</a:t>
              </a:r>
              <a:endParaRPr b="0" i="0" sz="1400" u="none" cap="none" strike="noStrike">
                <a:solidFill>
                  <a:srgbClr val="B98A76"/>
                </a:solidFill>
                <a:latin typeface="Do Hyeon"/>
                <a:ea typeface="Do Hyeon"/>
                <a:cs typeface="Do Hyeon"/>
                <a:sym typeface="Do Hyeon"/>
              </a:endParaRPr>
            </a:p>
          </p:txBody>
        </p:sp>
      </p:grpSp>
      <p:grpSp>
        <p:nvGrpSpPr>
          <p:cNvPr id="1133" name="Google Shape;1133;p79"/>
          <p:cNvGrpSpPr/>
          <p:nvPr/>
        </p:nvGrpSpPr>
        <p:grpSpPr>
          <a:xfrm>
            <a:off x="4975727" y="1272886"/>
            <a:ext cx="3861823" cy="1629239"/>
            <a:chOff x="4811177" y="1236511"/>
            <a:chExt cx="3861823" cy="1629239"/>
          </a:xfrm>
        </p:grpSpPr>
        <p:grpSp>
          <p:nvGrpSpPr>
            <p:cNvPr id="1134" name="Google Shape;1134;p79"/>
            <p:cNvGrpSpPr/>
            <p:nvPr/>
          </p:nvGrpSpPr>
          <p:grpSpPr>
            <a:xfrm>
              <a:off x="4811177" y="1236511"/>
              <a:ext cx="3629800" cy="1499089"/>
              <a:chOff x="5121332" y="2801042"/>
              <a:chExt cx="4022831" cy="1661408"/>
            </a:xfrm>
          </p:grpSpPr>
          <p:grpSp>
            <p:nvGrpSpPr>
              <p:cNvPr id="1135" name="Google Shape;1135;p79"/>
              <p:cNvGrpSpPr/>
              <p:nvPr/>
            </p:nvGrpSpPr>
            <p:grpSpPr>
              <a:xfrm>
                <a:off x="5121332" y="2801042"/>
                <a:ext cx="4022831" cy="1661408"/>
                <a:chOff x="5121250" y="2801003"/>
                <a:chExt cx="5002898" cy="2066171"/>
              </a:xfrm>
            </p:grpSpPr>
            <p:pic>
              <p:nvPicPr>
                <p:cNvPr id="1136" name="Google Shape;1136;p79"/>
                <p:cNvPicPr preferRelativeResize="0"/>
                <p:nvPr/>
              </p:nvPicPr>
              <p:blipFill rotWithShape="1">
                <a:blip r:embed="rId7">
                  <a:alphaModFix/>
                </a:blip>
                <a:srcRect b="0" l="12494" r="31325" t="56236"/>
                <a:stretch/>
              </p:blipFill>
              <p:spPr>
                <a:xfrm>
                  <a:off x="5121250" y="3286375"/>
                  <a:ext cx="4973854" cy="1580799"/>
                </a:xfrm>
                <a:prstGeom prst="rect">
                  <a:avLst/>
                </a:prstGeom>
                <a:noFill/>
                <a:ln>
                  <a:noFill/>
                </a:ln>
              </p:spPr>
            </p:pic>
            <p:pic>
              <p:nvPicPr>
                <p:cNvPr id="1137" name="Google Shape;1137;p79"/>
                <p:cNvPicPr preferRelativeResize="0"/>
                <p:nvPr/>
              </p:nvPicPr>
              <p:blipFill rotWithShape="1">
                <a:blip r:embed="rId8">
                  <a:alphaModFix/>
                </a:blip>
                <a:srcRect b="46804" l="7364" r="37921" t="43016"/>
                <a:stretch/>
              </p:blipFill>
              <p:spPr>
                <a:xfrm>
                  <a:off x="5121250" y="2801003"/>
                  <a:ext cx="5002898" cy="485375"/>
                </a:xfrm>
                <a:prstGeom prst="rect">
                  <a:avLst/>
                </a:prstGeom>
                <a:noFill/>
                <a:ln>
                  <a:noFill/>
                </a:ln>
              </p:spPr>
            </p:pic>
          </p:grpSp>
          <p:sp>
            <p:nvSpPr>
              <p:cNvPr id="1138" name="Google Shape;1138;p79"/>
              <p:cNvSpPr/>
              <p:nvPr/>
            </p:nvSpPr>
            <p:spPr>
              <a:xfrm>
                <a:off x="6594050" y="2801050"/>
                <a:ext cx="355200" cy="16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9" name="Google Shape;1139;p79"/>
            <p:cNvSpPr txBox="1"/>
            <p:nvPr/>
          </p:nvSpPr>
          <p:spPr>
            <a:xfrm>
              <a:off x="7050300" y="2404050"/>
              <a:ext cx="162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B98A76"/>
                  </a:solidFill>
                  <a:latin typeface="Do Hyeon"/>
                  <a:ea typeface="Do Hyeon"/>
                  <a:cs typeface="Do Hyeon"/>
                  <a:sym typeface="Do Hyeon"/>
                </a:rPr>
                <a:t>VGG19 69%</a:t>
              </a:r>
              <a:r>
                <a:rPr b="0" i="0" lang="ko" sz="1400" u="none" cap="none" strike="noStrike">
                  <a:solidFill>
                    <a:srgbClr val="B98A76"/>
                  </a:solidFill>
                  <a:latin typeface="Arial"/>
                  <a:ea typeface="Arial"/>
                  <a:cs typeface="Arial"/>
                  <a:sym typeface="Arial"/>
                </a:rPr>
                <a:t> </a:t>
              </a:r>
              <a:endParaRPr b="0" i="0" sz="1400" u="none" cap="none" strike="noStrike">
                <a:solidFill>
                  <a:srgbClr val="B98A76"/>
                </a:solidFill>
                <a:latin typeface="Arial"/>
                <a:ea typeface="Arial"/>
                <a:cs typeface="Arial"/>
                <a:sym typeface="Arial"/>
              </a:endParaRPr>
            </a:p>
          </p:txBody>
        </p:sp>
      </p:grpSp>
      <p:grpSp>
        <p:nvGrpSpPr>
          <p:cNvPr id="1140" name="Google Shape;1140;p79"/>
          <p:cNvGrpSpPr/>
          <p:nvPr/>
        </p:nvGrpSpPr>
        <p:grpSpPr>
          <a:xfrm>
            <a:off x="573886" y="1272882"/>
            <a:ext cx="3769439" cy="1529718"/>
            <a:chOff x="573886" y="1272882"/>
            <a:chExt cx="3769439" cy="1529718"/>
          </a:xfrm>
        </p:grpSpPr>
        <p:grpSp>
          <p:nvGrpSpPr>
            <p:cNvPr id="1141" name="Google Shape;1141;p79"/>
            <p:cNvGrpSpPr/>
            <p:nvPr/>
          </p:nvGrpSpPr>
          <p:grpSpPr>
            <a:xfrm>
              <a:off x="573886" y="1272882"/>
              <a:ext cx="3485802" cy="1426355"/>
              <a:chOff x="5239775" y="59200"/>
              <a:chExt cx="3863241" cy="1580799"/>
            </a:xfrm>
          </p:grpSpPr>
          <p:grpSp>
            <p:nvGrpSpPr>
              <p:cNvPr id="1142" name="Google Shape;1142;p79"/>
              <p:cNvGrpSpPr/>
              <p:nvPr/>
            </p:nvGrpSpPr>
            <p:grpSpPr>
              <a:xfrm>
                <a:off x="5239775" y="59201"/>
                <a:ext cx="3863241" cy="1580798"/>
                <a:chOff x="4099950" y="59200"/>
                <a:chExt cx="5002902" cy="2047135"/>
              </a:xfrm>
            </p:grpSpPr>
            <p:pic>
              <p:nvPicPr>
                <p:cNvPr id="1143" name="Google Shape;1143;p79"/>
                <p:cNvPicPr preferRelativeResize="0"/>
                <p:nvPr/>
              </p:nvPicPr>
              <p:blipFill rotWithShape="1">
                <a:blip r:embed="rId9">
                  <a:alphaModFix/>
                </a:blip>
                <a:srcRect b="8919" l="13875" r="33880" t="65324"/>
                <a:stretch/>
              </p:blipFill>
              <p:spPr>
                <a:xfrm>
                  <a:off x="4099950" y="466075"/>
                  <a:ext cx="5002898" cy="1640260"/>
                </a:xfrm>
                <a:prstGeom prst="rect">
                  <a:avLst/>
                </a:prstGeom>
                <a:noFill/>
                <a:ln>
                  <a:noFill/>
                </a:ln>
              </p:spPr>
            </p:pic>
            <p:pic>
              <p:nvPicPr>
                <p:cNvPr id="1144" name="Google Shape;1144;p79"/>
                <p:cNvPicPr preferRelativeResize="0"/>
                <p:nvPr/>
              </p:nvPicPr>
              <p:blipFill rotWithShape="1">
                <a:blip r:embed="rId10">
                  <a:alphaModFix/>
                </a:blip>
                <a:srcRect b="38519" l="8080" r="37208" t="50807"/>
                <a:stretch/>
              </p:blipFill>
              <p:spPr>
                <a:xfrm>
                  <a:off x="4099950" y="59200"/>
                  <a:ext cx="5002902" cy="436500"/>
                </a:xfrm>
                <a:prstGeom prst="rect">
                  <a:avLst/>
                </a:prstGeom>
                <a:noFill/>
                <a:ln>
                  <a:noFill/>
                </a:ln>
              </p:spPr>
            </p:pic>
          </p:grpSp>
          <p:sp>
            <p:nvSpPr>
              <p:cNvPr id="1145" name="Google Shape;1145;p79"/>
              <p:cNvSpPr/>
              <p:nvPr/>
            </p:nvSpPr>
            <p:spPr>
              <a:xfrm>
                <a:off x="6658200" y="59200"/>
                <a:ext cx="318000" cy="13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6" name="Google Shape;1146;p79"/>
            <p:cNvSpPr txBox="1"/>
            <p:nvPr/>
          </p:nvSpPr>
          <p:spPr>
            <a:xfrm>
              <a:off x="2720625" y="2340900"/>
              <a:ext cx="162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B98A76"/>
                  </a:solidFill>
                  <a:latin typeface="Do Hyeon"/>
                  <a:ea typeface="Do Hyeon"/>
                  <a:cs typeface="Do Hyeon"/>
                  <a:sym typeface="Do Hyeon"/>
                </a:rPr>
                <a:t>VGG16 66%</a:t>
              </a:r>
              <a:endParaRPr b="0" i="0" sz="1400" u="none" cap="none" strike="noStrike">
                <a:solidFill>
                  <a:srgbClr val="B98A76"/>
                </a:solidFill>
                <a:latin typeface="Do Hyeon"/>
                <a:ea typeface="Do Hyeon"/>
                <a:cs typeface="Do Hyeon"/>
                <a:sym typeface="Do Hyeon"/>
              </a:endParaRPr>
            </a:p>
          </p:txBody>
        </p:sp>
      </p:grpSp>
      <p:sp>
        <p:nvSpPr>
          <p:cNvPr id="1147" name="Google Shape;1147;p79"/>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Ai 모델학습 _ </a:t>
            </a:r>
            <a:r>
              <a:rPr lang="ko" sz="1800">
                <a:latin typeface="Do Hyeon"/>
                <a:ea typeface="Do Hyeon"/>
                <a:cs typeface="Do Hyeon"/>
                <a:sym typeface="Do Hyeon"/>
              </a:rPr>
              <a:t>Pretrained Network</a:t>
            </a:r>
            <a:endParaRPr sz="3244">
              <a:latin typeface="Do Hyeon"/>
              <a:ea typeface="Do Hyeon"/>
              <a:cs typeface="Do Hyeon"/>
              <a:sym typeface="Do Hyeon"/>
            </a:endParaRPr>
          </a:p>
        </p:txBody>
      </p:sp>
      <p:sp>
        <p:nvSpPr>
          <p:cNvPr id="1148" name="Google Shape;1148;p79"/>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9"/>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80"/>
          <p:cNvSpPr/>
          <p:nvPr/>
        </p:nvSpPr>
        <p:spPr>
          <a:xfrm>
            <a:off x="0" y="1384800"/>
            <a:ext cx="9144000" cy="37587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5" name="Google Shape;1155;p80"/>
          <p:cNvPicPr preferRelativeResize="0"/>
          <p:nvPr/>
        </p:nvPicPr>
        <p:blipFill>
          <a:blip r:embed="rId3">
            <a:alphaModFix/>
          </a:blip>
          <a:stretch>
            <a:fillRect/>
          </a:stretch>
        </p:blipFill>
        <p:spPr>
          <a:xfrm>
            <a:off x="543100" y="1995313"/>
            <a:ext cx="3579189" cy="2537669"/>
          </a:xfrm>
          <a:prstGeom prst="rect">
            <a:avLst/>
          </a:prstGeom>
          <a:noFill/>
          <a:ln>
            <a:noFill/>
          </a:ln>
        </p:spPr>
      </p:pic>
      <p:pic>
        <p:nvPicPr>
          <p:cNvPr id="1156" name="Google Shape;1156;p80"/>
          <p:cNvPicPr preferRelativeResize="0"/>
          <p:nvPr/>
        </p:nvPicPr>
        <p:blipFill>
          <a:blip r:embed="rId4">
            <a:alphaModFix/>
          </a:blip>
          <a:stretch>
            <a:fillRect/>
          </a:stretch>
        </p:blipFill>
        <p:spPr>
          <a:xfrm>
            <a:off x="4705149" y="1986947"/>
            <a:ext cx="3673001" cy="2554403"/>
          </a:xfrm>
          <a:prstGeom prst="rect">
            <a:avLst/>
          </a:prstGeom>
          <a:noFill/>
          <a:ln>
            <a:noFill/>
          </a:ln>
        </p:spPr>
      </p:pic>
      <p:sp>
        <p:nvSpPr>
          <p:cNvPr id="1157" name="Google Shape;1157;p80"/>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Ai 모델학습 _ </a:t>
            </a:r>
            <a:r>
              <a:rPr lang="ko" sz="1800">
                <a:latin typeface="Do Hyeon"/>
                <a:ea typeface="Do Hyeon"/>
                <a:cs typeface="Do Hyeon"/>
                <a:sym typeface="Do Hyeon"/>
              </a:rPr>
              <a:t>Accuracy &amp; loss</a:t>
            </a:r>
            <a:endParaRPr sz="1800">
              <a:latin typeface="Do Hyeon"/>
              <a:ea typeface="Do Hyeon"/>
              <a:cs typeface="Do Hyeon"/>
              <a:sym typeface="Do Hyeon"/>
            </a:endParaRPr>
          </a:p>
        </p:txBody>
      </p:sp>
      <p:sp>
        <p:nvSpPr>
          <p:cNvPr id="1158" name="Google Shape;1158;p80"/>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0"/>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81"/>
          <p:cNvSpPr/>
          <p:nvPr/>
        </p:nvSpPr>
        <p:spPr>
          <a:xfrm>
            <a:off x="0" y="1384800"/>
            <a:ext cx="9144000" cy="37587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1"/>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Ai 모델학습 _ </a:t>
            </a:r>
            <a:r>
              <a:rPr lang="ko" sz="1844">
                <a:latin typeface="Do Hyeon"/>
                <a:ea typeface="Do Hyeon"/>
                <a:cs typeface="Do Hyeon"/>
                <a:sym typeface="Do Hyeon"/>
              </a:rPr>
              <a:t>폭행 오탐 및 미탐</a:t>
            </a:r>
            <a:endParaRPr sz="3244">
              <a:latin typeface="Do Hyeon"/>
              <a:ea typeface="Do Hyeon"/>
              <a:cs typeface="Do Hyeon"/>
              <a:sym typeface="Do Hyeon"/>
            </a:endParaRPr>
          </a:p>
        </p:txBody>
      </p:sp>
      <p:pic>
        <p:nvPicPr>
          <p:cNvPr id="1166" name="Google Shape;1166;p81" title="output15_5s02_2_Trim.mp4">
            <a:hlinkClick r:id="rId3"/>
          </p:cNvPr>
          <p:cNvPicPr preferRelativeResize="0"/>
          <p:nvPr/>
        </p:nvPicPr>
        <p:blipFill>
          <a:blip r:embed="rId4">
            <a:alphaModFix/>
          </a:blip>
          <a:stretch>
            <a:fillRect/>
          </a:stretch>
        </p:blipFill>
        <p:spPr>
          <a:xfrm>
            <a:off x="1546399" y="2107788"/>
            <a:ext cx="2862825" cy="2147104"/>
          </a:xfrm>
          <a:prstGeom prst="rect">
            <a:avLst/>
          </a:prstGeom>
          <a:noFill/>
          <a:ln>
            <a:noFill/>
          </a:ln>
        </p:spPr>
      </p:pic>
      <p:pic>
        <p:nvPicPr>
          <p:cNvPr id="1167" name="Google Shape;1167;p81" title="Normal.mp4">
            <a:hlinkClick r:id="rId5"/>
          </p:cNvPr>
          <p:cNvPicPr preferRelativeResize="0"/>
          <p:nvPr/>
        </p:nvPicPr>
        <p:blipFill>
          <a:blip r:embed="rId6">
            <a:alphaModFix/>
          </a:blip>
          <a:stretch>
            <a:fillRect/>
          </a:stretch>
        </p:blipFill>
        <p:spPr>
          <a:xfrm>
            <a:off x="4637825" y="2107788"/>
            <a:ext cx="2862824" cy="2147126"/>
          </a:xfrm>
          <a:prstGeom prst="rect">
            <a:avLst/>
          </a:prstGeom>
          <a:noFill/>
          <a:ln>
            <a:noFill/>
          </a:ln>
        </p:spPr>
      </p:pic>
      <p:sp>
        <p:nvSpPr>
          <p:cNvPr id="1168" name="Google Shape;1168;p81"/>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1"/>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2"/>
          <p:cNvSpPr/>
          <p:nvPr/>
        </p:nvSpPr>
        <p:spPr>
          <a:xfrm>
            <a:off x="0" y="1384800"/>
            <a:ext cx="9144000" cy="37587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82"/>
          <p:cNvPicPr preferRelativeResize="0"/>
          <p:nvPr/>
        </p:nvPicPr>
        <p:blipFill rotWithShape="1">
          <a:blip r:embed="rId3">
            <a:alphaModFix/>
          </a:blip>
          <a:srcRect b="30638" l="0" r="0" t="4887"/>
          <a:stretch/>
        </p:blipFill>
        <p:spPr>
          <a:xfrm>
            <a:off x="5094863" y="1910950"/>
            <a:ext cx="2292826" cy="1971098"/>
          </a:xfrm>
          <a:prstGeom prst="rect">
            <a:avLst/>
          </a:prstGeom>
          <a:noFill/>
          <a:ln>
            <a:noFill/>
          </a:ln>
        </p:spPr>
      </p:pic>
      <p:pic>
        <p:nvPicPr>
          <p:cNvPr id="1176" name="Google Shape;1176;p82"/>
          <p:cNvPicPr preferRelativeResize="0"/>
          <p:nvPr/>
        </p:nvPicPr>
        <p:blipFill rotWithShape="1">
          <a:blip r:embed="rId4">
            <a:alphaModFix/>
          </a:blip>
          <a:srcRect b="28378" l="13032" r="18087" t="27210"/>
          <a:stretch/>
        </p:blipFill>
        <p:spPr>
          <a:xfrm>
            <a:off x="1615638" y="1910950"/>
            <a:ext cx="2292826" cy="1971110"/>
          </a:xfrm>
          <a:prstGeom prst="rect">
            <a:avLst/>
          </a:prstGeom>
          <a:noFill/>
          <a:ln>
            <a:noFill/>
          </a:ln>
        </p:spPr>
      </p:pic>
      <p:sp>
        <p:nvSpPr>
          <p:cNvPr id="1177" name="Google Shape;1177;p82"/>
          <p:cNvSpPr txBox="1"/>
          <p:nvPr/>
        </p:nvSpPr>
        <p:spPr>
          <a:xfrm>
            <a:off x="1785825" y="3882050"/>
            <a:ext cx="30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latin typeface="Do Hyeon"/>
                <a:ea typeface="Do Hyeon"/>
                <a:cs typeface="Do Hyeon"/>
                <a:sym typeface="Do Hyeon"/>
              </a:rPr>
              <a:t>라즈베리파이 + Picamera</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
                <a:solidFill>
                  <a:schemeClr val="dk1"/>
                </a:solidFill>
                <a:latin typeface="Do Hyeon"/>
                <a:ea typeface="Do Hyeon"/>
                <a:cs typeface="Do Hyeon"/>
                <a:sym typeface="Do Hyeon"/>
              </a:rPr>
              <a:t>스트리밍 영상 촬영 및 전송</a:t>
            </a:r>
            <a:endParaRPr>
              <a:solidFill>
                <a:schemeClr val="dk1"/>
              </a:solidFill>
              <a:latin typeface="Do Hyeon"/>
              <a:ea typeface="Do Hyeon"/>
              <a:cs typeface="Do Hyeon"/>
              <a:sym typeface="Do Hyeon"/>
            </a:endParaRPr>
          </a:p>
        </p:txBody>
      </p:sp>
      <p:sp>
        <p:nvSpPr>
          <p:cNvPr id="1178" name="Google Shape;1178;p82"/>
          <p:cNvSpPr txBox="1"/>
          <p:nvPr/>
        </p:nvSpPr>
        <p:spPr>
          <a:xfrm>
            <a:off x="6057650" y="4253750"/>
            <a:ext cx="11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9" name="Google Shape;1179;p82"/>
          <p:cNvSpPr txBox="1"/>
          <p:nvPr/>
        </p:nvSpPr>
        <p:spPr>
          <a:xfrm>
            <a:off x="5027750" y="3894225"/>
            <a:ext cx="26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Do Hyeon"/>
                <a:ea typeface="Do Hyeon"/>
                <a:cs typeface="Do Hyeon"/>
                <a:sym typeface="Do Hyeon"/>
              </a:rPr>
              <a:t>NodeMCU + 초음파센서</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거리측정을 통한 입소자의 자세 측정</a:t>
            </a:r>
            <a:endParaRPr>
              <a:latin typeface="Do Hyeon"/>
              <a:ea typeface="Do Hyeon"/>
              <a:cs typeface="Do Hyeon"/>
              <a:sym typeface="Do Hyeon"/>
            </a:endParaRPr>
          </a:p>
        </p:txBody>
      </p:sp>
      <p:sp>
        <p:nvSpPr>
          <p:cNvPr id="1180" name="Google Shape;1180;p82"/>
          <p:cNvSpPr txBox="1"/>
          <p:nvPr>
            <p:ph idx="4294967295" type="title"/>
          </p:nvPr>
        </p:nvSpPr>
        <p:spPr>
          <a:xfrm>
            <a:off x="235500" y="181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IoT _ </a:t>
            </a:r>
            <a:r>
              <a:rPr lang="ko" sz="1844">
                <a:latin typeface="Do Hyeon"/>
                <a:ea typeface="Do Hyeon"/>
                <a:cs typeface="Do Hyeon"/>
                <a:sym typeface="Do Hyeon"/>
              </a:rPr>
              <a:t>제작 / 세팅</a:t>
            </a:r>
            <a:endParaRPr sz="3244">
              <a:latin typeface="Do Hyeon"/>
              <a:ea typeface="Do Hyeon"/>
              <a:cs typeface="Do Hyeon"/>
              <a:sym typeface="Do Hyeon"/>
            </a:endParaRPr>
          </a:p>
        </p:txBody>
      </p:sp>
      <p:sp>
        <p:nvSpPr>
          <p:cNvPr id="1181" name="Google Shape;1181;p82"/>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2"/>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83" title="Video_1e8504f5-728c-47a0-864a-161fcef4dc8a.mp4">
            <a:hlinkClick r:id="rId3"/>
          </p:cNvPr>
          <p:cNvPicPr preferRelativeResize="0"/>
          <p:nvPr/>
        </p:nvPicPr>
        <p:blipFill>
          <a:blip r:embed="rId4">
            <a:alphaModFix/>
          </a:blip>
          <a:stretch>
            <a:fillRect/>
          </a:stretch>
        </p:blipFill>
        <p:spPr>
          <a:xfrm>
            <a:off x="736800" y="899150"/>
            <a:ext cx="7616525" cy="4175774"/>
          </a:xfrm>
          <a:prstGeom prst="rect">
            <a:avLst/>
          </a:prstGeom>
          <a:noFill/>
          <a:ln>
            <a:noFill/>
          </a:ln>
        </p:spPr>
      </p:pic>
      <p:sp>
        <p:nvSpPr>
          <p:cNvPr id="1188" name="Google Shape;1188;p83"/>
          <p:cNvSpPr txBox="1"/>
          <p:nvPr>
            <p:ph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Web 시연 </a:t>
            </a:r>
            <a:endParaRPr sz="3244">
              <a:latin typeface="Do Hyeon"/>
              <a:ea typeface="Do Hyeon"/>
              <a:cs typeface="Do Hyeon"/>
              <a:sym typeface="Do Hyeon"/>
            </a:endParaRPr>
          </a:p>
        </p:txBody>
      </p:sp>
      <p:sp>
        <p:nvSpPr>
          <p:cNvPr id="1189" name="Google Shape;1189;p83"/>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3"/>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84" title="vllo (1).MP4">
            <a:hlinkClick r:id="rId3"/>
          </p:cNvPr>
          <p:cNvPicPr preferRelativeResize="0"/>
          <p:nvPr/>
        </p:nvPicPr>
        <p:blipFill>
          <a:blip r:embed="rId4">
            <a:alphaModFix/>
          </a:blip>
          <a:stretch>
            <a:fillRect/>
          </a:stretch>
        </p:blipFill>
        <p:spPr>
          <a:xfrm>
            <a:off x="1127100" y="885349"/>
            <a:ext cx="6902750" cy="4137676"/>
          </a:xfrm>
          <a:prstGeom prst="rect">
            <a:avLst/>
          </a:prstGeom>
          <a:noFill/>
          <a:ln>
            <a:noFill/>
          </a:ln>
        </p:spPr>
      </p:pic>
      <p:sp>
        <p:nvSpPr>
          <p:cNvPr id="1196" name="Google Shape;1196;p84"/>
          <p:cNvSpPr txBox="1"/>
          <p:nvPr>
            <p:ph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AWS 배포 </a:t>
            </a:r>
            <a:endParaRPr sz="3244">
              <a:latin typeface="Do Hyeon"/>
              <a:ea typeface="Do Hyeon"/>
              <a:cs typeface="Do Hyeon"/>
              <a:sym typeface="Do Hyeon"/>
            </a:endParaRPr>
          </a:p>
        </p:txBody>
      </p:sp>
      <p:sp>
        <p:nvSpPr>
          <p:cNvPr id="1197" name="Google Shape;1197;p84"/>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4"/>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85" title="vllo (2).MP4">
            <a:hlinkClick r:id="rId3"/>
          </p:cNvPr>
          <p:cNvPicPr preferRelativeResize="0"/>
          <p:nvPr/>
        </p:nvPicPr>
        <p:blipFill>
          <a:blip r:embed="rId4">
            <a:alphaModFix/>
          </a:blip>
          <a:stretch>
            <a:fillRect/>
          </a:stretch>
        </p:blipFill>
        <p:spPr>
          <a:xfrm>
            <a:off x="687350" y="878050"/>
            <a:ext cx="7283150" cy="4096775"/>
          </a:xfrm>
          <a:prstGeom prst="rect">
            <a:avLst/>
          </a:prstGeom>
          <a:noFill/>
          <a:ln>
            <a:noFill/>
          </a:ln>
        </p:spPr>
      </p:pic>
      <p:sp>
        <p:nvSpPr>
          <p:cNvPr id="1204" name="Google Shape;1204;p85"/>
          <p:cNvSpPr txBox="1"/>
          <p:nvPr>
            <p:ph type="title"/>
          </p:nvPr>
        </p:nvSpPr>
        <p:spPr>
          <a:xfrm>
            <a:off x="235500" y="181550"/>
            <a:ext cx="433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load balancing &amp; auto scaling</a:t>
            </a:r>
            <a:endParaRPr sz="3244">
              <a:latin typeface="Do Hyeon"/>
              <a:ea typeface="Do Hyeon"/>
              <a:cs typeface="Do Hyeon"/>
              <a:sym typeface="Do Hyeon"/>
            </a:endParaRPr>
          </a:p>
        </p:txBody>
      </p:sp>
      <p:sp>
        <p:nvSpPr>
          <p:cNvPr id="1205" name="Google Shape;1205;p85"/>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5"/>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sp>
        <p:nvSpPr>
          <p:cNvPr id="286" name="Google Shape;286;p41"/>
          <p:cNvSpPr/>
          <p:nvPr/>
        </p:nvSpPr>
        <p:spPr>
          <a:xfrm>
            <a:off x="118400" y="842275"/>
            <a:ext cx="2148600" cy="2504400"/>
          </a:xfrm>
          <a:prstGeom prst="roundRect">
            <a:avLst>
              <a:gd fmla="val 16667" name="adj"/>
            </a:avLst>
          </a:prstGeom>
          <a:solidFill>
            <a:srgbClr val="CFE2F3">
              <a:alpha val="54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2071650" y="326400"/>
            <a:ext cx="3008100" cy="1739400"/>
          </a:xfrm>
          <a:prstGeom prst="roundRect">
            <a:avLst>
              <a:gd fmla="val 16667" name="adj"/>
            </a:avLst>
          </a:prstGeom>
          <a:solidFill>
            <a:srgbClr val="FFF2CC">
              <a:alpha val="54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2009375" y="2086900"/>
            <a:ext cx="3027900" cy="1560300"/>
          </a:xfrm>
          <a:prstGeom prst="roundRect">
            <a:avLst>
              <a:gd fmla="val 16667" name="adj"/>
            </a:avLst>
          </a:prstGeom>
          <a:solidFill>
            <a:srgbClr val="F4CCCC">
              <a:alpha val="54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4749500" y="123525"/>
            <a:ext cx="4138200" cy="4593300"/>
          </a:xfrm>
          <a:prstGeom prst="roundRect">
            <a:avLst>
              <a:gd fmla="val 16667" name="adj"/>
            </a:avLst>
          </a:prstGeom>
          <a:solidFill>
            <a:srgbClr val="D9EAD3">
              <a:alpha val="54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1"/>
          <p:cNvPicPr preferRelativeResize="0"/>
          <p:nvPr/>
        </p:nvPicPr>
        <p:blipFill>
          <a:blip r:embed="rId3">
            <a:alphaModFix/>
          </a:blip>
          <a:stretch>
            <a:fillRect/>
          </a:stretch>
        </p:blipFill>
        <p:spPr>
          <a:xfrm>
            <a:off x="192454" y="209100"/>
            <a:ext cx="8615658" cy="4326624"/>
          </a:xfrm>
          <a:prstGeom prst="rect">
            <a:avLst/>
          </a:prstGeom>
          <a:noFill/>
          <a:ln>
            <a:noFill/>
          </a:ln>
        </p:spPr>
      </p:pic>
      <p:grpSp>
        <p:nvGrpSpPr>
          <p:cNvPr id="291" name="Google Shape;291;p41"/>
          <p:cNvGrpSpPr/>
          <p:nvPr/>
        </p:nvGrpSpPr>
        <p:grpSpPr>
          <a:xfrm>
            <a:off x="270039" y="209096"/>
            <a:ext cx="535857" cy="247516"/>
            <a:chOff x="540078" y="418192"/>
            <a:chExt cx="1071713" cy="495032"/>
          </a:xfrm>
        </p:grpSpPr>
        <p:pic>
          <p:nvPicPr>
            <p:cNvPr id="292" name="Google Shape;292;p41"/>
            <p:cNvPicPr preferRelativeResize="0"/>
            <p:nvPr/>
          </p:nvPicPr>
          <p:blipFill rotWithShape="1">
            <a:blip r:embed="rId4">
              <a:alphaModFix/>
            </a:blip>
            <a:srcRect b="0" l="0" r="0" t="0"/>
            <a:stretch/>
          </p:blipFill>
          <p:spPr>
            <a:xfrm>
              <a:off x="540078" y="481488"/>
              <a:ext cx="1039909" cy="431736"/>
            </a:xfrm>
            <a:prstGeom prst="rect">
              <a:avLst/>
            </a:prstGeom>
            <a:noFill/>
            <a:ln>
              <a:noFill/>
            </a:ln>
          </p:spPr>
        </p:pic>
        <p:pic>
          <p:nvPicPr>
            <p:cNvPr id="293" name="Google Shape;293;p41"/>
            <p:cNvPicPr preferRelativeResize="0"/>
            <p:nvPr/>
          </p:nvPicPr>
          <p:blipFill rotWithShape="1">
            <a:blip r:embed="rId5">
              <a:alphaModFix/>
            </a:blip>
            <a:srcRect b="0" l="0" r="0" t="0"/>
            <a:stretch/>
          </p:blipFill>
          <p:spPr>
            <a:xfrm>
              <a:off x="560997" y="418192"/>
              <a:ext cx="1050794" cy="47019"/>
            </a:xfrm>
            <a:prstGeom prst="rect">
              <a:avLst/>
            </a:prstGeom>
            <a:noFill/>
            <a:ln>
              <a:noFill/>
            </a:ln>
          </p:spPr>
        </p:pic>
        <p:pic>
          <p:nvPicPr>
            <p:cNvPr id="294" name="Google Shape;294;p41"/>
            <p:cNvPicPr preferRelativeResize="0"/>
            <p:nvPr/>
          </p:nvPicPr>
          <p:blipFill rotWithShape="1">
            <a:blip r:embed="rId6">
              <a:alphaModFix/>
            </a:blip>
            <a:srcRect b="0" l="0" r="0" t="0"/>
            <a:stretch/>
          </p:blipFill>
          <p:spPr>
            <a:xfrm>
              <a:off x="560997" y="852883"/>
              <a:ext cx="1050794" cy="47019"/>
            </a:xfrm>
            <a:prstGeom prst="rect">
              <a:avLst/>
            </a:prstGeom>
            <a:noFill/>
            <a:ln>
              <a:noFill/>
            </a:ln>
          </p:spPr>
        </p:pic>
      </p:grpSp>
      <p:pic>
        <p:nvPicPr>
          <p:cNvPr id="295" name="Google Shape;295;p41"/>
          <p:cNvPicPr preferRelativeResize="0"/>
          <p:nvPr/>
        </p:nvPicPr>
        <p:blipFill rotWithShape="1">
          <a:blip r:embed="rId7">
            <a:alphaModFix/>
          </a:blip>
          <a:srcRect b="0" l="0" r="0" t="0"/>
          <a:stretch/>
        </p:blipFill>
        <p:spPr>
          <a:xfrm>
            <a:off x="254809" y="4785609"/>
            <a:ext cx="8633239" cy="30420"/>
          </a:xfrm>
          <a:prstGeom prst="rect">
            <a:avLst/>
          </a:prstGeom>
          <a:noFill/>
          <a:ln>
            <a:noFill/>
          </a:ln>
        </p:spPr>
      </p:pic>
      <p:pic>
        <p:nvPicPr>
          <p:cNvPr id="296" name="Google Shape;296;p41"/>
          <p:cNvPicPr preferRelativeResize="0"/>
          <p:nvPr/>
        </p:nvPicPr>
        <p:blipFill rotWithShape="1">
          <a:blip r:embed="rId8">
            <a:alphaModFix/>
          </a:blip>
          <a:srcRect b="0" l="0" r="0" t="0"/>
          <a:stretch/>
        </p:blipFill>
        <p:spPr>
          <a:xfrm>
            <a:off x="6774184" y="4838950"/>
            <a:ext cx="2203019" cy="177680"/>
          </a:xfrm>
          <a:prstGeom prst="rect">
            <a:avLst/>
          </a:prstGeom>
          <a:noFill/>
          <a:ln>
            <a:noFill/>
          </a:ln>
        </p:spPr>
      </p:pic>
      <p:sp>
        <p:nvSpPr>
          <p:cNvPr id="297" name="Google Shape;297;p41"/>
          <p:cNvSpPr txBox="1"/>
          <p:nvPr/>
        </p:nvSpPr>
        <p:spPr>
          <a:xfrm>
            <a:off x="1790903" y="2470700"/>
            <a:ext cx="6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97A7"/>
                </a:solidFill>
                <a:latin typeface="Do Hyeon"/>
                <a:ea typeface="Do Hyeon"/>
                <a:cs typeface="Do Hyeon"/>
                <a:sym typeface="Do Hyeon"/>
              </a:rPr>
              <a:t>Mqtt publish</a:t>
            </a:r>
            <a:endParaRPr sz="900">
              <a:solidFill>
                <a:srgbClr val="0097A7"/>
              </a:solidFill>
              <a:latin typeface="Do Hyeon"/>
              <a:ea typeface="Do Hyeon"/>
              <a:cs typeface="Do Hyeon"/>
              <a:sym typeface="Do Hyeon"/>
            </a:endParaRPr>
          </a:p>
        </p:txBody>
      </p:sp>
      <p:sp>
        <p:nvSpPr>
          <p:cNvPr id="298" name="Google Shape;298;p41"/>
          <p:cNvSpPr txBox="1"/>
          <p:nvPr/>
        </p:nvSpPr>
        <p:spPr>
          <a:xfrm>
            <a:off x="3259857" y="2514108"/>
            <a:ext cx="7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97A7"/>
                </a:solidFill>
                <a:latin typeface="Do Hyeon"/>
                <a:ea typeface="Do Hyeon"/>
                <a:cs typeface="Do Hyeon"/>
                <a:sym typeface="Do Hyeon"/>
              </a:rPr>
              <a:t>Mqtt subscribe</a:t>
            </a:r>
            <a:endParaRPr sz="900">
              <a:solidFill>
                <a:srgbClr val="0097A7"/>
              </a:solidFill>
              <a:latin typeface="Do Hyeon"/>
              <a:ea typeface="Do Hyeon"/>
              <a:cs typeface="Do Hyeon"/>
              <a:sym typeface="Do Hyeon"/>
            </a:endParaRPr>
          </a:p>
        </p:txBody>
      </p:sp>
      <p:sp>
        <p:nvSpPr>
          <p:cNvPr id="299" name="Google Shape;299;p41"/>
          <p:cNvSpPr txBox="1"/>
          <p:nvPr/>
        </p:nvSpPr>
        <p:spPr>
          <a:xfrm>
            <a:off x="3888097" y="2122185"/>
            <a:ext cx="79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Do Hyeon"/>
                <a:ea typeface="Do Hyeon"/>
                <a:cs typeface="Do Hyeon"/>
                <a:sym typeface="Do Hyeon"/>
              </a:rPr>
              <a:t>Post/Put 환자 상태정보</a:t>
            </a:r>
            <a:endParaRPr sz="900">
              <a:latin typeface="Do Hyeon"/>
              <a:ea typeface="Do Hyeon"/>
              <a:cs typeface="Do Hyeon"/>
              <a:sym typeface="Do Hyeon"/>
            </a:endParaRPr>
          </a:p>
        </p:txBody>
      </p:sp>
      <p:sp>
        <p:nvSpPr>
          <p:cNvPr id="300" name="Google Shape;300;p41"/>
          <p:cNvSpPr txBox="1"/>
          <p:nvPr/>
        </p:nvSpPr>
        <p:spPr>
          <a:xfrm>
            <a:off x="3729875" y="1315353"/>
            <a:ext cx="8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Do Hyeon"/>
                <a:ea typeface="Do Hyeon"/>
                <a:cs typeface="Do Hyeon"/>
                <a:sym typeface="Do Hyeon"/>
              </a:rPr>
              <a:t>Post </a:t>
            </a:r>
            <a:endParaRPr sz="900">
              <a:latin typeface="Do Hyeon"/>
              <a:ea typeface="Do Hyeon"/>
              <a:cs typeface="Do Hyeon"/>
              <a:sym typeface="Do Hyeon"/>
            </a:endParaRPr>
          </a:p>
          <a:p>
            <a:pPr indent="0" lvl="0" marL="0" rtl="0" algn="l">
              <a:spcBef>
                <a:spcPts val="0"/>
              </a:spcBef>
              <a:spcAft>
                <a:spcPts val="0"/>
              </a:spcAft>
              <a:buNone/>
            </a:pPr>
            <a:r>
              <a:rPr lang="ko" sz="900">
                <a:latin typeface="Do Hyeon"/>
                <a:ea typeface="Do Hyeon"/>
                <a:cs typeface="Do Hyeon"/>
                <a:sym typeface="Do Hyeon"/>
              </a:rPr>
              <a:t>소란 발생시 전송</a:t>
            </a:r>
            <a:endParaRPr sz="900">
              <a:latin typeface="Do Hyeon"/>
              <a:ea typeface="Do Hyeon"/>
              <a:cs typeface="Do Hyeon"/>
              <a:sym typeface="Do Hyeon"/>
            </a:endParaRPr>
          </a:p>
        </p:txBody>
      </p:sp>
      <p:sp>
        <p:nvSpPr>
          <p:cNvPr id="301" name="Google Shape;301;p41"/>
          <p:cNvSpPr txBox="1"/>
          <p:nvPr/>
        </p:nvSpPr>
        <p:spPr>
          <a:xfrm>
            <a:off x="1227117" y="1289417"/>
            <a:ext cx="134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Do Hyeon"/>
                <a:ea typeface="Do Hyeon"/>
                <a:cs typeface="Do Hyeon"/>
                <a:sym typeface="Do Hyeon"/>
              </a:rPr>
              <a:t>실시간 이미지 전송</a:t>
            </a:r>
            <a:endParaRPr sz="900">
              <a:latin typeface="Do Hyeon"/>
              <a:ea typeface="Do Hyeon"/>
              <a:cs typeface="Do Hyeon"/>
              <a:sym typeface="Do Hyeon"/>
            </a:endParaRPr>
          </a:p>
        </p:txBody>
      </p:sp>
      <p:sp>
        <p:nvSpPr>
          <p:cNvPr id="302" name="Google Shape;302;p41"/>
          <p:cNvSpPr txBox="1"/>
          <p:nvPr/>
        </p:nvSpPr>
        <p:spPr>
          <a:xfrm>
            <a:off x="3670510" y="1208868"/>
            <a:ext cx="79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rgbClr val="0097A7"/>
                </a:solidFill>
                <a:latin typeface="Do Hyeon"/>
                <a:ea typeface="Do Hyeon"/>
                <a:cs typeface="Do Hyeon"/>
                <a:sym typeface="Do Hyeon"/>
              </a:rPr>
              <a:t>REST api</a:t>
            </a:r>
            <a:endParaRPr sz="800">
              <a:solidFill>
                <a:srgbClr val="0097A7"/>
              </a:solidFill>
              <a:latin typeface="Do Hyeon"/>
              <a:ea typeface="Do Hyeon"/>
              <a:cs typeface="Do Hyeon"/>
              <a:sym typeface="Do Hyeon"/>
            </a:endParaRPr>
          </a:p>
        </p:txBody>
      </p:sp>
      <p:sp>
        <p:nvSpPr>
          <p:cNvPr id="303" name="Google Shape;303;p41"/>
          <p:cNvSpPr txBox="1"/>
          <p:nvPr/>
        </p:nvSpPr>
        <p:spPr>
          <a:xfrm>
            <a:off x="4064133" y="2011620"/>
            <a:ext cx="79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rgbClr val="0097A7"/>
                </a:solidFill>
                <a:latin typeface="Do Hyeon"/>
                <a:ea typeface="Do Hyeon"/>
                <a:cs typeface="Do Hyeon"/>
                <a:sym typeface="Do Hyeon"/>
              </a:rPr>
              <a:t>REST api</a:t>
            </a:r>
            <a:endParaRPr sz="800">
              <a:solidFill>
                <a:srgbClr val="0097A7"/>
              </a:solidFill>
              <a:latin typeface="Do Hyeon"/>
              <a:ea typeface="Do Hyeon"/>
              <a:cs typeface="Do Hyeon"/>
              <a:sym typeface="Do Hyeon"/>
            </a:endParaRPr>
          </a:p>
        </p:txBody>
      </p:sp>
      <p:sp>
        <p:nvSpPr>
          <p:cNvPr id="304" name="Google Shape;304;p41"/>
          <p:cNvSpPr txBox="1"/>
          <p:nvPr/>
        </p:nvSpPr>
        <p:spPr>
          <a:xfrm>
            <a:off x="2412415" y="2732906"/>
            <a:ext cx="79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rgbClr val="000000"/>
                </a:solidFill>
                <a:latin typeface="Do Hyeon"/>
                <a:ea typeface="Do Hyeon"/>
                <a:cs typeface="Do Hyeon"/>
                <a:sym typeface="Do Hyeon"/>
              </a:rPr>
              <a:t>MQTT Broker</a:t>
            </a:r>
            <a:endParaRPr sz="800">
              <a:solidFill>
                <a:srgbClr val="000000"/>
              </a:solidFill>
              <a:latin typeface="Do Hyeon"/>
              <a:ea typeface="Do Hyeon"/>
              <a:cs typeface="Do Hyeon"/>
              <a:sym typeface="Do Hyeon"/>
            </a:endParaRPr>
          </a:p>
        </p:txBody>
      </p:sp>
      <p:sp>
        <p:nvSpPr>
          <p:cNvPr id="305" name="Google Shape;305;p41"/>
          <p:cNvSpPr txBox="1"/>
          <p:nvPr/>
        </p:nvSpPr>
        <p:spPr>
          <a:xfrm>
            <a:off x="8448559" y="2890748"/>
            <a:ext cx="43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latin typeface="Do Hyeon"/>
                <a:ea typeface="Do Hyeon"/>
                <a:cs typeface="Do Hyeon"/>
                <a:sym typeface="Do Hyeon"/>
              </a:rPr>
              <a:t>요양사</a:t>
            </a:r>
            <a:endParaRPr sz="700">
              <a:latin typeface="Do Hyeon"/>
              <a:ea typeface="Do Hyeon"/>
              <a:cs typeface="Do Hyeon"/>
              <a:sym typeface="Do Hyeon"/>
            </a:endParaRPr>
          </a:p>
        </p:txBody>
      </p:sp>
      <p:sp>
        <p:nvSpPr>
          <p:cNvPr id="306" name="Google Shape;306;p41"/>
          <p:cNvSpPr txBox="1"/>
          <p:nvPr/>
        </p:nvSpPr>
        <p:spPr>
          <a:xfrm>
            <a:off x="8406840" y="1667007"/>
            <a:ext cx="4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latin typeface="Do Hyeon"/>
                <a:ea typeface="Do Hyeon"/>
                <a:cs typeface="Do Hyeon"/>
                <a:sym typeface="Do Hyeon"/>
              </a:rPr>
              <a:t>환자가족</a:t>
            </a:r>
            <a:endParaRPr sz="700">
              <a:latin typeface="Do Hyeon"/>
              <a:ea typeface="Do Hyeon"/>
              <a:cs typeface="Do Hyeon"/>
              <a:sym typeface="Do Hyeon"/>
            </a:endParaRPr>
          </a:p>
        </p:txBody>
      </p:sp>
      <p:sp>
        <p:nvSpPr>
          <p:cNvPr id="307" name="Google Shape;307;p41"/>
          <p:cNvSpPr txBox="1"/>
          <p:nvPr/>
        </p:nvSpPr>
        <p:spPr>
          <a:xfrm>
            <a:off x="1116578" y="2876637"/>
            <a:ext cx="134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0000"/>
                </a:solidFill>
                <a:latin typeface="Do Hyeon"/>
                <a:ea typeface="Do Hyeon"/>
                <a:cs typeface="Do Hyeon"/>
                <a:sym typeface="Do Hyeon"/>
              </a:rPr>
              <a:t>Node</a:t>
            </a:r>
            <a:r>
              <a:rPr lang="ko" sz="900">
                <a:latin typeface="Do Hyeon"/>
                <a:ea typeface="Do Hyeon"/>
                <a:cs typeface="Do Hyeon"/>
                <a:sym typeface="Do Hyeon"/>
              </a:rPr>
              <a:t>MCU</a:t>
            </a:r>
            <a:endParaRPr sz="900">
              <a:solidFill>
                <a:srgbClr val="000000"/>
              </a:solidFill>
              <a:latin typeface="Do Hyeon"/>
              <a:ea typeface="Do Hyeon"/>
              <a:cs typeface="Do Hyeon"/>
              <a:sym typeface="Do Hyeon"/>
            </a:endParaRPr>
          </a:p>
        </p:txBody>
      </p:sp>
      <p:sp>
        <p:nvSpPr>
          <p:cNvPr id="308" name="Google Shape;308;p41"/>
          <p:cNvSpPr txBox="1"/>
          <p:nvPr/>
        </p:nvSpPr>
        <p:spPr>
          <a:xfrm>
            <a:off x="191554" y="894441"/>
            <a:ext cx="138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0000"/>
                </a:solidFill>
                <a:latin typeface="Do Hyeon"/>
                <a:ea typeface="Do Hyeon"/>
                <a:cs typeface="Do Hyeon"/>
                <a:sym typeface="Do Hyeon"/>
              </a:rPr>
              <a:t>picamera</a:t>
            </a:r>
            <a:endParaRPr sz="900">
              <a:solidFill>
                <a:srgbClr val="000000"/>
              </a:solidFill>
              <a:latin typeface="Do Hyeon"/>
              <a:ea typeface="Do Hyeon"/>
              <a:cs typeface="Do Hyeon"/>
              <a:sym typeface="Do Hyeon"/>
            </a:endParaRPr>
          </a:p>
        </p:txBody>
      </p:sp>
      <p:sp>
        <p:nvSpPr>
          <p:cNvPr id="309" name="Google Shape;309;p41"/>
          <p:cNvSpPr txBox="1"/>
          <p:nvPr/>
        </p:nvSpPr>
        <p:spPr>
          <a:xfrm>
            <a:off x="1227117" y="1181826"/>
            <a:ext cx="134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97A7"/>
                </a:solidFill>
                <a:latin typeface="Do Hyeon"/>
                <a:ea typeface="Do Hyeon"/>
                <a:cs typeface="Do Hyeon"/>
                <a:sym typeface="Do Hyeon"/>
              </a:rPr>
              <a:t>Request</a:t>
            </a:r>
            <a:endParaRPr sz="900">
              <a:solidFill>
                <a:srgbClr val="0097A7"/>
              </a:solidFill>
              <a:latin typeface="Do Hyeon"/>
              <a:ea typeface="Do Hyeon"/>
              <a:cs typeface="Do Hyeon"/>
              <a:sym typeface="Do Hyeon"/>
            </a:endParaRPr>
          </a:p>
        </p:txBody>
      </p:sp>
      <p:sp>
        <p:nvSpPr>
          <p:cNvPr id="310" name="Google Shape;310;p41"/>
          <p:cNvSpPr txBox="1"/>
          <p:nvPr/>
        </p:nvSpPr>
        <p:spPr>
          <a:xfrm>
            <a:off x="2591508" y="1303113"/>
            <a:ext cx="79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97A7"/>
                </a:solidFill>
                <a:latin typeface="Do Hyeon"/>
                <a:ea typeface="Do Hyeon"/>
                <a:cs typeface="Do Hyeon"/>
                <a:sym typeface="Do Hyeon"/>
              </a:rPr>
              <a:t>Response</a:t>
            </a:r>
            <a:endParaRPr sz="900">
              <a:solidFill>
                <a:srgbClr val="0097A7"/>
              </a:solidFill>
              <a:latin typeface="Do Hyeon"/>
              <a:ea typeface="Do Hyeon"/>
              <a:cs typeface="Do Hyeon"/>
              <a:sym typeface="Do Hyeon"/>
            </a:endParaRPr>
          </a:p>
        </p:txBody>
      </p:sp>
      <p:sp>
        <p:nvSpPr>
          <p:cNvPr id="311" name="Google Shape;311;p41"/>
          <p:cNvSpPr txBox="1"/>
          <p:nvPr/>
        </p:nvSpPr>
        <p:spPr>
          <a:xfrm>
            <a:off x="2515308" y="1543902"/>
            <a:ext cx="134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Do Hyeon"/>
                <a:ea typeface="Do Hyeon"/>
                <a:cs typeface="Do Hyeon"/>
                <a:sym typeface="Do Hyeon"/>
              </a:rPr>
              <a:t>이미지 수신 확인 </a:t>
            </a:r>
            <a:endParaRPr sz="900">
              <a:latin typeface="Do Hyeon"/>
              <a:ea typeface="Do Hyeon"/>
              <a:cs typeface="Do Hyeon"/>
              <a:sym typeface="Do Hyeon"/>
            </a:endParaRPr>
          </a:p>
        </p:txBody>
      </p:sp>
      <p:sp>
        <p:nvSpPr>
          <p:cNvPr id="312" name="Google Shape;312;p41"/>
          <p:cNvSpPr txBox="1"/>
          <p:nvPr/>
        </p:nvSpPr>
        <p:spPr>
          <a:xfrm>
            <a:off x="439003" y="2908070"/>
            <a:ext cx="138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00000"/>
                </a:solidFill>
                <a:latin typeface="Do Hyeon"/>
                <a:ea typeface="Do Hyeon"/>
                <a:cs typeface="Do Hyeon"/>
                <a:sym typeface="Do Hyeon"/>
              </a:rPr>
              <a:t>초음파 센서 </a:t>
            </a:r>
            <a:endParaRPr sz="900">
              <a:solidFill>
                <a:srgbClr val="000000"/>
              </a:solidFill>
              <a:latin typeface="Do Hyeon"/>
              <a:ea typeface="Do Hyeon"/>
              <a:cs typeface="Do Hyeon"/>
              <a:sym typeface="Do Hyeon"/>
            </a:endParaRPr>
          </a:p>
        </p:txBody>
      </p:sp>
      <p:sp>
        <p:nvSpPr>
          <p:cNvPr id="313" name="Google Shape;313;p41"/>
          <p:cNvSpPr txBox="1"/>
          <p:nvPr/>
        </p:nvSpPr>
        <p:spPr>
          <a:xfrm>
            <a:off x="6187187" y="919053"/>
            <a:ext cx="99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0C343D"/>
                </a:solidFill>
                <a:latin typeface="Do Hyeon"/>
                <a:ea typeface="Do Hyeon"/>
                <a:cs typeface="Do Hyeon"/>
                <a:sym typeface="Do Hyeon"/>
              </a:rPr>
              <a:t>Rest</a:t>
            </a:r>
            <a:endParaRPr sz="900">
              <a:solidFill>
                <a:srgbClr val="0C343D"/>
              </a:solidFill>
              <a:latin typeface="Do Hyeon"/>
              <a:ea typeface="Do Hyeon"/>
              <a:cs typeface="Do Hyeon"/>
              <a:sym typeface="Do Hyeon"/>
            </a:endParaRPr>
          </a:p>
          <a:p>
            <a:pPr indent="0" lvl="0" marL="0" rtl="0" algn="l">
              <a:spcBef>
                <a:spcPts val="0"/>
              </a:spcBef>
              <a:spcAft>
                <a:spcPts val="0"/>
              </a:spcAft>
              <a:buNone/>
            </a:pPr>
            <a:r>
              <a:rPr lang="ko" sz="900">
                <a:solidFill>
                  <a:srgbClr val="0C343D"/>
                </a:solidFill>
                <a:latin typeface="Do Hyeon"/>
                <a:ea typeface="Do Hyeon"/>
                <a:cs typeface="Do Hyeon"/>
                <a:sym typeface="Do Hyeon"/>
              </a:rPr>
              <a:t>Framework</a:t>
            </a:r>
            <a:endParaRPr sz="900">
              <a:solidFill>
                <a:srgbClr val="0C343D"/>
              </a:solidFill>
              <a:latin typeface="Do Hyeon"/>
              <a:ea typeface="Do Hyeon"/>
              <a:cs typeface="Do Hyeon"/>
              <a:sym typeface="Do Hyeon"/>
            </a:endParaRPr>
          </a:p>
        </p:txBody>
      </p:sp>
      <p:sp>
        <p:nvSpPr>
          <p:cNvPr id="314" name="Google Shape;314;p41"/>
          <p:cNvSpPr txBox="1"/>
          <p:nvPr/>
        </p:nvSpPr>
        <p:spPr>
          <a:xfrm>
            <a:off x="6121495" y="2216099"/>
            <a:ext cx="99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accent5"/>
                </a:solidFill>
                <a:latin typeface="Do Hyeon"/>
                <a:ea typeface="Do Hyeon"/>
                <a:cs typeface="Do Hyeon"/>
                <a:sym typeface="Do Hyeon"/>
              </a:rPr>
              <a:t>REACT</a:t>
            </a:r>
            <a:endParaRPr sz="1000">
              <a:solidFill>
                <a:schemeClr val="accent5"/>
              </a:solidFill>
              <a:latin typeface="Do Hyeon"/>
              <a:ea typeface="Do Hyeon"/>
              <a:cs typeface="Do Hyeon"/>
              <a:sym typeface="Do Hyeon"/>
            </a:endParaRPr>
          </a:p>
        </p:txBody>
      </p:sp>
      <p:sp>
        <p:nvSpPr>
          <p:cNvPr id="315" name="Google Shape;315;p41"/>
          <p:cNvSpPr txBox="1"/>
          <p:nvPr/>
        </p:nvSpPr>
        <p:spPr>
          <a:xfrm>
            <a:off x="1632152" y="921453"/>
            <a:ext cx="43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IoT</a:t>
            </a:r>
            <a:endParaRPr b="1" sz="1200"/>
          </a:p>
        </p:txBody>
      </p:sp>
      <p:sp>
        <p:nvSpPr>
          <p:cNvPr id="316" name="Google Shape;316;p41"/>
          <p:cNvSpPr txBox="1"/>
          <p:nvPr/>
        </p:nvSpPr>
        <p:spPr>
          <a:xfrm>
            <a:off x="3628360" y="3141639"/>
            <a:ext cx="88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BigData</a:t>
            </a:r>
            <a:endParaRPr b="1" sz="1200"/>
          </a:p>
        </p:txBody>
      </p:sp>
      <p:sp>
        <p:nvSpPr>
          <p:cNvPr id="317" name="Google Shape;317;p41"/>
          <p:cNvSpPr txBox="1"/>
          <p:nvPr/>
        </p:nvSpPr>
        <p:spPr>
          <a:xfrm>
            <a:off x="2907464" y="636196"/>
            <a:ext cx="88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AI</a:t>
            </a:r>
            <a:endParaRPr b="1" sz="1200"/>
          </a:p>
        </p:txBody>
      </p:sp>
      <p:sp>
        <p:nvSpPr>
          <p:cNvPr id="318" name="Google Shape;318;p41"/>
          <p:cNvSpPr txBox="1"/>
          <p:nvPr/>
        </p:nvSpPr>
        <p:spPr>
          <a:xfrm>
            <a:off x="5734660" y="605897"/>
            <a:ext cx="88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CLOUD</a:t>
            </a:r>
            <a:endParaRPr b="1" sz="1200"/>
          </a:p>
        </p:txBody>
      </p:sp>
      <p:sp>
        <p:nvSpPr>
          <p:cNvPr id="319" name="Google Shape;319;p41"/>
          <p:cNvSpPr/>
          <p:nvPr/>
        </p:nvSpPr>
        <p:spPr>
          <a:xfrm>
            <a:off x="1681473" y="971688"/>
            <a:ext cx="327900" cy="270000"/>
          </a:xfrm>
          <a:prstGeom prst="roundRect">
            <a:avLst>
              <a:gd fmla="val 16667" name="adj"/>
            </a:avLst>
          </a:prstGeom>
          <a:no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2956643" y="720904"/>
            <a:ext cx="235800" cy="184500"/>
          </a:xfrm>
          <a:prstGeom prst="roundRect">
            <a:avLst>
              <a:gd fmla="val 16667" name="adj"/>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21" name="Google Shape;321;p41"/>
          <p:cNvSpPr/>
          <p:nvPr/>
        </p:nvSpPr>
        <p:spPr>
          <a:xfrm>
            <a:off x="3675898" y="3176790"/>
            <a:ext cx="711900" cy="270000"/>
          </a:xfrm>
          <a:prstGeom prst="roundRect">
            <a:avLst>
              <a:gd fmla="val 16667" name="adj"/>
            </a:avLst>
          </a:prstGeom>
          <a:no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5755121" y="653913"/>
            <a:ext cx="711900" cy="270000"/>
          </a:xfrm>
          <a:prstGeom prst="roundRect">
            <a:avLst>
              <a:gd fmla="val 16667" name="adj"/>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86"/>
          <p:cNvPicPr preferRelativeResize="0"/>
          <p:nvPr/>
        </p:nvPicPr>
        <p:blipFill>
          <a:blip r:embed="rId3">
            <a:alphaModFix/>
          </a:blip>
          <a:stretch>
            <a:fillRect/>
          </a:stretch>
        </p:blipFill>
        <p:spPr>
          <a:xfrm>
            <a:off x="5100900" y="825975"/>
            <a:ext cx="2265325" cy="992300"/>
          </a:xfrm>
          <a:prstGeom prst="rect">
            <a:avLst/>
          </a:prstGeom>
          <a:noFill/>
          <a:ln>
            <a:noFill/>
          </a:ln>
        </p:spPr>
      </p:pic>
      <p:pic>
        <p:nvPicPr>
          <p:cNvPr id="1212" name="Google Shape;1212;p86"/>
          <p:cNvPicPr preferRelativeResize="0"/>
          <p:nvPr/>
        </p:nvPicPr>
        <p:blipFill>
          <a:blip r:embed="rId4">
            <a:alphaModFix/>
          </a:blip>
          <a:stretch>
            <a:fillRect/>
          </a:stretch>
        </p:blipFill>
        <p:spPr>
          <a:xfrm>
            <a:off x="2501175" y="825975"/>
            <a:ext cx="2330725" cy="3004849"/>
          </a:xfrm>
          <a:prstGeom prst="rect">
            <a:avLst/>
          </a:prstGeom>
          <a:noFill/>
          <a:ln>
            <a:noFill/>
          </a:ln>
        </p:spPr>
      </p:pic>
      <p:pic>
        <p:nvPicPr>
          <p:cNvPr id="1213" name="Google Shape;1213;p86"/>
          <p:cNvPicPr preferRelativeResize="0"/>
          <p:nvPr/>
        </p:nvPicPr>
        <p:blipFill>
          <a:blip r:embed="rId5">
            <a:alphaModFix/>
          </a:blip>
          <a:stretch>
            <a:fillRect/>
          </a:stretch>
        </p:blipFill>
        <p:spPr>
          <a:xfrm>
            <a:off x="382225" y="1226100"/>
            <a:ext cx="2010825" cy="2424362"/>
          </a:xfrm>
          <a:prstGeom prst="rect">
            <a:avLst/>
          </a:prstGeom>
          <a:noFill/>
          <a:ln>
            <a:noFill/>
          </a:ln>
        </p:spPr>
      </p:pic>
      <p:pic>
        <p:nvPicPr>
          <p:cNvPr id="1214" name="Google Shape;1214;p86"/>
          <p:cNvPicPr preferRelativeResize="0"/>
          <p:nvPr/>
        </p:nvPicPr>
        <p:blipFill>
          <a:blip r:embed="rId6">
            <a:alphaModFix/>
          </a:blip>
          <a:stretch>
            <a:fillRect/>
          </a:stretch>
        </p:blipFill>
        <p:spPr>
          <a:xfrm>
            <a:off x="6521225" y="1818275"/>
            <a:ext cx="2440961" cy="3160050"/>
          </a:xfrm>
          <a:prstGeom prst="rect">
            <a:avLst/>
          </a:prstGeom>
          <a:noFill/>
          <a:ln>
            <a:noFill/>
          </a:ln>
        </p:spPr>
      </p:pic>
      <p:pic>
        <p:nvPicPr>
          <p:cNvPr id="1215" name="Google Shape;1215;p86"/>
          <p:cNvPicPr preferRelativeResize="0"/>
          <p:nvPr/>
        </p:nvPicPr>
        <p:blipFill>
          <a:blip r:embed="rId7">
            <a:alphaModFix/>
          </a:blip>
          <a:stretch>
            <a:fillRect/>
          </a:stretch>
        </p:blipFill>
        <p:spPr>
          <a:xfrm>
            <a:off x="3510818" y="3892493"/>
            <a:ext cx="2795576" cy="1251009"/>
          </a:xfrm>
          <a:prstGeom prst="rect">
            <a:avLst/>
          </a:prstGeom>
          <a:noFill/>
          <a:ln>
            <a:noFill/>
          </a:ln>
        </p:spPr>
      </p:pic>
      <p:pic>
        <p:nvPicPr>
          <p:cNvPr id="1216" name="Google Shape;1216;p86"/>
          <p:cNvPicPr preferRelativeResize="0"/>
          <p:nvPr/>
        </p:nvPicPr>
        <p:blipFill>
          <a:blip r:embed="rId8">
            <a:alphaModFix/>
          </a:blip>
          <a:stretch>
            <a:fillRect/>
          </a:stretch>
        </p:blipFill>
        <p:spPr>
          <a:xfrm>
            <a:off x="5416625" y="213094"/>
            <a:ext cx="3649251" cy="503500"/>
          </a:xfrm>
          <a:prstGeom prst="rect">
            <a:avLst/>
          </a:prstGeom>
          <a:noFill/>
          <a:ln>
            <a:noFill/>
          </a:ln>
        </p:spPr>
      </p:pic>
      <p:sp>
        <p:nvSpPr>
          <p:cNvPr id="1217" name="Google Shape;1217;p86"/>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CI/CD backend</a:t>
            </a:r>
            <a:endParaRPr b="1">
              <a:latin typeface="Do Hyeon"/>
              <a:ea typeface="Do Hyeon"/>
              <a:cs typeface="Do Hyeon"/>
              <a:sym typeface="Do Hyeon"/>
            </a:endParaRPr>
          </a:p>
          <a:p>
            <a:pPr indent="-388620" lvl="0" marL="457200" rtl="0" algn="l">
              <a:spcBef>
                <a:spcPts val="0"/>
              </a:spcBef>
              <a:spcAft>
                <a:spcPts val="0"/>
              </a:spcAft>
              <a:buSzPct val="100000"/>
              <a:buFont typeface="Do Hyeon"/>
              <a:buChar char="-"/>
            </a:pPr>
            <a:r>
              <a:rPr b="1" lang="ko">
                <a:latin typeface="Do Hyeon"/>
                <a:ea typeface="Do Hyeon"/>
                <a:cs typeface="Do Hyeon"/>
                <a:sym typeface="Do Hyeon"/>
              </a:rPr>
              <a:t>jenkins</a:t>
            </a:r>
            <a:endParaRPr b="1">
              <a:latin typeface="Do Hyeon"/>
              <a:ea typeface="Do Hyeon"/>
              <a:cs typeface="Do Hyeon"/>
              <a:sym typeface="Do Hyeon"/>
            </a:endParaRPr>
          </a:p>
        </p:txBody>
      </p:sp>
      <p:sp>
        <p:nvSpPr>
          <p:cNvPr id="1218" name="Google Shape;1218;p86"/>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6"/>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87"/>
          <p:cNvPicPr preferRelativeResize="0"/>
          <p:nvPr/>
        </p:nvPicPr>
        <p:blipFill>
          <a:blip r:embed="rId3">
            <a:alphaModFix/>
          </a:blip>
          <a:stretch>
            <a:fillRect/>
          </a:stretch>
        </p:blipFill>
        <p:spPr>
          <a:xfrm>
            <a:off x="318200" y="849500"/>
            <a:ext cx="5701601" cy="3995025"/>
          </a:xfrm>
          <a:prstGeom prst="rect">
            <a:avLst/>
          </a:prstGeom>
          <a:noFill/>
          <a:ln>
            <a:noFill/>
          </a:ln>
        </p:spPr>
      </p:pic>
      <p:pic>
        <p:nvPicPr>
          <p:cNvPr id="1225" name="Google Shape;1225;p87"/>
          <p:cNvPicPr preferRelativeResize="0"/>
          <p:nvPr/>
        </p:nvPicPr>
        <p:blipFill>
          <a:blip r:embed="rId4">
            <a:alphaModFix/>
          </a:blip>
          <a:stretch>
            <a:fillRect/>
          </a:stretch>
        </p:blipFill>
        <p:spPr>
          <a:xfrm>
            <a:off x="3279402" y="3179150"/>
            <a:ext cx="5438450" cy="1763825"/>
          </a:xfrm>
          <a:prstGeom prst="rect">
            <a:avLst/>
          </a:prstGeom>
          <a:noFill/>
          <a:ln>
            <a:noFill/>
          </a:ln>
        </p:spPr>
      </p:pic>
      <p:pic>
        <p:nvPicPr>
          <p:cNvPr id="1226" name="Google Shape;1226;p87"/>
          <p:cNvPicPr preferRelativeResize="0"/>
          <p:nvPr/>
        </p:nvPicPr>
        <p:blipFill>
          <a:blip r:embed="rId5">
            <a:alphaModFix/>
          </a:blip>
          <a:stretch>
            <a:fillRect/>
          </a:stretch>
        </p:blipFill>
        <p:spPr>
          <a:xfrm>
            <a:off x="1015050" y="4567975"/>
            <a:ext cx="1951050" cy="496800"/>
          </a:xfrm>
          <a:prstGeom prst="rect">
            <a:avLst/>
          </a:prstGeom>
          <a:noFill/>
          <a:ln>
            <a:noFill/>
          </a:ln>
        </p:spPr>
      </p:pic>
      <p:sp>
        <p:nvSpPr>
          <p:cNvPr id="1227" name="Google Shape;1227;p87"/>
          <p:cNvSpPr txBox="1"/>
          <p:nvPr/>
        </p:nvSpPr>
        <p:spPr>
          <a:xfrm>
            <a:off x="4638325" y="803475"/>
            <a:ext cx="130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FF0000"/>
                </a:solidFill>
              </a:rPr>
              <a:t>jenkins pipeline script</a:t>
            </a:r>
            <a:endParaRPr sz="900">
              <a:solidFill>
                <a:srgbClr val="FF0000"/>
              </a:solidFill>
            </a:endParaRPr>
          </a:p>
        </p:txBody>
      </p:sp>
      <p:sp>
        <p:nvSpPr>
          <p:cNvPr id="1228" name="Google Shape;1228;p87"/>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CI/CD frontend</a:t>
            </a:r>
            <a:endParaRPr b="1">
              <a:latin typeface="Do Hyeon"/>
              <a:ea typeface="Do Hyeon"/>
              <a:cs typeface="Do Hyeon"/>
              <a:sym typeface="Do Hyeon"/>
            </a:endParaRPr>
          </a:p>
          <a:p>
            <a:pPr indent="-388620" lvl="0" marL="457200" rtl="0" algn="l">
              <a:spcBef>
                <a:spcPts val="0"/>
              </a:spcBef>
              <a:spcAft>
                <a:spcPts val="0"/>
              </a:spcAft>
              <a:buSzPct val="100000"/>
              <a:buFont typeface="Do Hyeon"/>
              <a:buChar char="-"/>
            </a:pPr>
            <a:r>
              <a:rPr b="1" lang="ko">
                <a:latin typeface="Do Hyeon"/>
                <a:ea typeface="Do Hyeon"/>
                <a:cs typeface="Do Hyeon"/>
                <a:sym typeface="Do Hyeon"/>
              </a:rPr>
              <a:t>jenkins</a:t>
            </a:r>
            <a:endParaRPr b="1">
              <a:latin typeface="Do Hyeon"/>
              <a:ea typeface="Do Hyeon"/>
              <a:cs typeface="Do Hyeon"/>
              <a:sym typeface="Do Hyeon"/>
            </a:endParaRPr>
          </a:p>
        </p:txBody>
      </p:sp>
      <p:sp>
        <p:nvSpPr>
          <p:cNvPr id="1229" name="Google Shape;1229;p87"/>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7"/>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88"/>
          <p:cNvSpPr/>
          <p:nvPr/>
        </p:nvSpPr>
        <p:spPr>
          <a:xfrm>
            <a:off x="816575" y="976150"/>
            <a:ext cx="7095900" cy="3876300"/>
          </a:xfrm>
          <a:prstGeom prst="roundRect">
            <a:avLst>
              <a:gd fmla="val 16667" name="adj"/>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2CBB7"/>
              </a:solidFill>
            </a:endParaRPr>
          </a:p>
        </p:txBody>
      </p:sp>
      <p:sp>
        <p:nvSpPr>
          <p:cNvPr id="1236" name="Google Shape;1236;p88"/>
          <p:cNvSpPr/>
          <p:nvPr/>
        </p:nvSpPr>
        <p:spPr>
          <a:xfrm>
            <a:off x="1082725" y="1183050"/>
            <a:ext cx="6588600" cy="343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88"/>
          <p:cNvPicPr preferRelativeResize="0"/>
          <p:nvPr/>
        </p:nvPicPr>
        <p:blipFill>
          <a:blip r:embed="rId3">
            <a:alphaModFix/>
          </a:blip>
          <a:stretch>
            <a:fillRect/>
          </a:stretch>
        </p:blipFill>
        <p:spPr>
          <a:xfrm>
            <a:off x="5961375" y="2052918"/>
            <a:ext cx="1053675" cy="328158"/>
          </a:xfrm>
          <a:prstGeom prst="rect">
            <a:avLst/>
          </a:prstGeom>
          <a:noFill/>
          <a:ln>
            <a:noFill/>
          </a:ln>
        </p:spPr>
      </p:pic>
      <p:pic>
        <p:nvPicPr>
          <p:cNvPr id="1238" name="Google Shape;1238;p88"/>
          <p:cNvPicPr preferRelativeResize="0"/>
          <p:nvPr/>
        </p:nvPicPr>
        <p:blipFill>
          <a:blip r:embed="rId4">
            <a:alphaModFix/>
          </a:blip>
          <a:stretch>
            <a:fillRect/>
          </a:stretch>
        </p:blipFill>
        <p:spPr>
          <a:xfrm>
            <a:off x="3214601" y="2047524"/>
            <a:ext cx="2265751" cy="271050"/>
          </a:xfrm>
          <a:prstGeom prst="rect">
            <a:avLst/>
          </a:prstGeom>
          <a:noFill/>
          <a:ln>
            <a:noFill/>
          </a:ln>
        </p:spPr>
      </p:pic>
      <p:pic>
        <p:nvPicPr>
          <p:cNvPr id="1239" name="Google Shape;1239;p88"/>
          <p:cNvPicPr preferRelativeResize="0"/>
          <p:nvPr/>
        </p:nvPicPr>
        <p:blipFill rotWithShape="1">
          <a:blip r:embed="rId5">
            <a:alphaModFix/>
          </a:blip>
          <a:srcRect b="0" l="-9979" r="-6598" t="0"/>
          <a:stretch/>
        </p:blipFill>
        <p:spPr>
          <a:xfrm>
            <a:off x="1430657" y="3587631"/>
            <a:ext cx="1740742" cy="360413"/>
          </a:xfrm>
          <a:prstGeom prst="rect">
            <a:avLst/>
          </a:prstGeom>
          <a:noFill/>
          <a:ln>
            <a:noFill/>
          </a:ln>
        </p:spPr>
      </p:pic>
      <p:pic>
        <p:nvPicPr>
          <p:cNvPr id="1240" name="Google Shape;1240;p88"/>
          <p:cNvPicPr preferRelativeResize="0"/>
          <p:nvPr/>
        </p:nvPicPr>
        <p:blipFill rotWithShape="1">
          <a:blip r:embed="rId6">
            <a:alphaModFix/>
          </a:blip>
          <a:srcRect b="0" l="17114" r="14616" t="0"/>
          <a:stretch/>
        </p:blipFill>
        <p:spPr>
          <a:xfrm>
            <a:off x="1721126" y="1595050"/>
            <a:ext cx="1053676" cy="878774"/>
          </a:xfrm>
          <a:prstGeom prst="rect">
            <a:avLst/>
          </a:prstGeom>
          <a:noFill/>
          <a:ln>
            <a:noFill/>
          </a:ln>
        </p:spPr>
      </p:pic>
      <p:pic>
        <p:nvPicPr>
          <p:cNvPr id="1241" name="Google Shape;1241;p88"/>
          <p:cNvPicPr preferRelativeResize="0"/>
          <p:nvPr/>
        </p:nvPicPr>
        <p:blipFill>
          <a:blip r:embed="rId7">
            <a:alphaModFix/>
          </a:blip>
          <a:stretch>
            <a:fillRect/>
          </a:stretch>
        </p:blipFill>
        <p:spPr>
          <a:xfrm>
            <a:off x="3705599" y="3396325"/>
            <a:ext cx="1416125" cy="694800"/>
          </a:xfrm>
          <a:prstGeom prst="rect">
            <a:avLst/>
          </a:prstGeom>
          <a:noFill/>
          <a:ln>
            <a:noFill/>
          </a:ln>
        </p:spPr>
      </p:pic>
      <p:pic>
        <p:nvPicPr>
          <p:cNvPr id="1242" name="Google Shape;1242;p88"/>
          <p:cNvPicPr preferRelativeResize="0"/>
          <p:nvPr/>
        </p:nvPicPr>
        <p:blipFill>
          <a:blip r:embed="rId8">
            <a:alphaModFix/>
          </a:blip>
          <a:stretch>
            <a:fillRect/>
          </a:stretch>
        </p:blipFill>
        <p:spPr>
          <a:xfrm>
            <a:off x="6005238" y="3444546"/>
            <a:ext cx="1144668" cy="646575"/>
          </a:xfrm>
          <a:prstGeom prst="rect">
            <a:avLst/>
          </a:prstGeom>
          <a:noFill/>
          <a:ln>
            <a:noFill/>
          </a:ln>
        </p:spPr>
      </p:pic>
      <p:sp>
        <p:nvSpPr>
          <p:cNvPr id="1243" name="Google Shape;1243;p88"/>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Communication</a:t>
            </a:r>
            <a:endParaRPr b="1">
              <a:latin typeface="Do Hyeon"/>
              <a:ea typeface="Do Hyeon"/>
              <a:cs typeface="Do Hyeon"/>
              <a:sym typeface="Do Hyeon"/>
            </a:endParaRPr>
          </a:p>
        </p:txBody>
      </p:sp>
      <p:sp>
        <p:nvSpPr>
          <p:cNvPr id="1244" name="Google Shape;1244;p88"/>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8"/>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6" name="Google Shape;1246;p88"/>
          <p:cNvCxnSpPr/>
          <p:nvPr/>
        </p:nvCxnSpPr>
        <p:spPr>
          <a:xfrm>
            <a:off x="1529950" y="2918300"/>
            <a:ext cx="56457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89"/>
          <p:cNvSpPr/>
          <p:nvPr/>
        </p:nvSpPr>
        <p:spPr>
          <a:xfrm>
            <a:off x="816575" y="976150"/>
            <a:ext cx="7095900" cy="3876300"/>
          </a:xfrm>
          <a:prstGeom prst="roundRect">
            <a:avLst>
              <a:gd fmla="val 16667" name="adj"/>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2CBB7"/>
              </a:solidFill>
            </a:endParaRPr>
          </a:p>
        </p:txBody>
      </p:sp>
      <p:sp>
        <p:nvSpPr>
          <p:cNvPr id="1252" name="Google Shape;1252;p89"/>
          <p:cNvSpPr/>
          <p:nvPr/>
        </p:nvSpPr>
        <p:spPr>
          <a:xfrm>
            <a:off x="1082725" y="1183050"/>
            <a:ext cx="6588600" cy="343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9"/>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Used Tech</a:t>
            </a:r>
            <a:endParaRPr b="1">
              <a:latin typeface="Do Hyeon"/>
              <a:ea typeface="Do Hyeon"/>
              <a:cs typeface="Do Hyeon"/>
              <a:sym typeface="Do Hyeon"/>
            </a:endParaRPr>
          </a:p>
        </p:txBody>
      </p:sp>
      <p:sp>
        <p:nvSpPr>
          <p:cNvPr id="1254" name="Google Shape;1254;p89"/>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9"/>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89"/>
          <p:cNvGrpSpPr/>
          <p:nvPr/>
        </p:nvGrpSpPr>
        <p:grpSpPr>
          <a:xfrm>
            <a:off x="1207125" y="1332798"/>
            <a:ext cx="6171336" cy="3284952"/>
            <a:chOff x="4968346" y="-8082"/>
            <a:chExt cx="4954907" cy="2899339"/>
          </a:xfrm>
        </p:grpSpPr>
        <p:pic>
          <p:nvPicPr>
            <p:cNvPr id="1257" name="Google Shape;1257;p89"/>
            <p:cNvPicPr preferRelativeResize="0"/>
            <p:nvPr/>
          </p:nvPicPr>
          <p:blipFill rotWithShape="1">
            <a:blip r:embed="rId3">
              <a:alphaModFix/>
            </a:blip>
            <a:srcRect b="0" l="0" r="0" t="0"/>
            <a:stretch/>
          </p:blipFill>
          <p:spPr>
            <a:xfrm>
              <a:off x="4968346" y="811349"/>
              <a:ext cx="1636775" cy="366029"/>
            </a:xfrm>
            <a:prstGeom prst="rect">
              <a:avLst/>
            </a:prstGeom>
            <a:noFill/>
            <a:ln>
              <a:noFill/>
            </a:ln>
          </p:spPr>
        </p:pic>
        <p:pic>
          <p:nvPicPr>
            <p:cNvPr id="1258" name="Google Shape;1258;p89"/>
            <p:cNvPicPr preferRelativeResize="0"/>
            <p:nvPr/>
          </p:nvPicPr>
          <p:blipFill rotWithShape="1">
            <a:blip r:embed="rId4">
              <a:alphaModFix/>
            </a:blip>
            <a:srcRect b="0" l="0" r="0" t="0"/>
            <a:stretch/>
          </p:blipFill>
          <p:spPr>
            <a:xfrm>
              <a:off x="5781775" y="95195"/>
              <a:ext cx="1378375" cy="465575"/>
            </a:xfrm>
            <a:prstGeom prst="rect">
              <a:avLst/>
            </a:prstGeom>
            <a:noFill/>
            <a:ln>
              <a:noFill/>
            </a:ln>
          </p:spPr>
        </p:pic>
        <p:pic>
          <p:nvPicPr>
            <p:cNvPr id="1259" name="Google Shape;1259;p89"/>
            <p:cNvPicPr preferRelativeResize="0"/>
            <p:nvPr/>
          </p:nvPicPr>
          <p:blipFill rotWithShape="1">
            <a:blip r:embed="rId5">
              <a:alphaModFix/>
            </a:blip>
            <a:srcRect b="0" l="0" r="0" t="0"/>
            <a:stretch/>
          </p:blipFill>
          <p:spPr>
            <a:xfrm>
              <a:off x="5246702" y="1969633"/>
              <a:ext cx="921624" cy="921624"/>
            </a:xfrm>
            <a:prstGeom prst="rect">
              <a:avLst/>
            </a:prstGeom>
            <a:noFill/>
            <a:ln>
              <a:noFill/>
            </a:ln>
          </p:spPr>
        </p:pic>
        <p:pic>
          <p:nvPicPr>
            <p:cNvPr id="1260" name="Google Shape;1260;p89"/>
            <p:cNvPicPr preferRelativeResize="0"/>
            <p:nvPr/>
          </p:nvPicPr>
          <p:blipFill rotWithShape="1">
            <a:blip r:embed="rId6">
              <a:alphaModFix/>
            </a:blip>
            <a:srcRect b="0" l="0" r="0" t="0"/>
            <a:stretch/>
          </p:blipFill>
          <p:spPr>
            <a:xfrm>
              <a:off x="6720036" y="765192"/>
              <a:ext cx="562800" cy="562800"/>
            </a:xfrm>
            <a:prstGeom prst="rect">
              <a:avLst/>
            </a:prstGeom>
            <a:noFill/>
            <a:ln>
              <a:noFill/>
            </a:ln>
          </p:spPr>
        </p:pic>
        <p:pic>
          <p:nvPicPr>
            <p:cNvPr id="1261" name="Google Shape;1261;p89"/>
            <p:cNvPicPr preferRelativeResize="0"/>
            <p:nvPr/>
          </p:nvPicPr>
          <p:blipFill rotWithShape="1">
            <a:blip r:embed="rId7">
              <a:alphaModFix/>
            </a:blip>
            <a:srcRect b="0" l="0" r="0" t="0"/>
            <a:stretch/>
          </p:blipFill>
          <p:spPr>
            <a:xfrm>
              <a:off x="8296518" y="-8082"/>
              <a:ext cx="562806" cy="652365"/>
            </a:xfrm>
            <a:prstGeom prst="rect">
              <a:avLst/>
            </a:prstGeom>
            <a:noFill/>
            <a:ln>
              <a:noFill/>
            </a:ln>
          </p:spPr>
        </p:pic>
        <p:pic>
          <p:nvPicPr>
            <p:cNvPr id="1262" name="Google Shape;1262;p89"/>
            <p:cNvPicPr preferRelativeResize="0"/>
            <p:nvPr/>
          </p:nvPicPr>
          <p:blipFill rotWithShape="1">
            <a:blip r:embed="rId8">
              <a:alphaModFix/>
            </a:blip>
            <a:srcRect b="-16595" l="0" r="0" t="-16595"/>
            <a:stretch/>
          </p:blipFill>
          <p:spPr>
            <a:xfrm>
              <a:off x="9001596" y="30689"/>
              <a:ext cx="921657" cy="734510"/>
            </a:xfrm>
            <a:prstGeom prst="rect">
              <a:avLst/>
            </a:prstGeom>
            <a:noFill/>
            <a:ln>
              <a:noFill/>
            </a:ln>
          </p:spPr>
        </p:pic>
        <p:pic>
          <p:nvPicPr>
            <p:cNvPr id="1263" name="Google Shape;1263;p89"/>
            <p:cNvPicPr preferRelativeResize="0"/>
            <p:nvPr/>
          </p:nvPicPr>
          <p:blipFill rotWithShape="1">
            <a:blip r:embed="rId9">
              <a:alphaModFix/>
            </a:blip>
            <a:srcRect b="4624" l="28606" r="24849" t="8937"/>
            <a:stretch/>
          </p:blipFill>
          <p:spPr>
            <a:xfrm>
              <a:off x="8217774" y="666015"/>
              <a:ext cx="641550" cy="761165"/>
            </a:xfrm>
            <a:prstGeom prst="rect">
              <a:avLst/>
            </a:prstGeom>
            <a:noFill/>
            <a:ln>
              <a:noFill/>
            </a:ln>
          </p:spPr>
        </p:pic>
        <p:pic>
          <p:nvPicPr>
            <p:cNvPr id="1264" name="Google Shape;1264;p89"/>
            <p:cNvPicPr preferRelativeResize="0"/>
            <p:nvPr/>
          </p:nvPicPr>
          <p:blipFill rotWithShape="1">
            <a:blip r:embed="rId10">
              <a:alphaModFix/>
            </a:blip>
            <a:srcRect b="0" l="0" r="0" t="0"/>
            <a:stretch/>
          </p:blipFill>
          <p:spPr>
            <a:xfrm>
              <a:off x="7312183" y="717997"/>
              <a:ext cx="876235" cy="657208"/>
            </a:xfrm>
            <a:prstGeom prst="rect">
              <a:avLst/>
            </a:prstGeom>
            <a:noFill/>
            <a:ln>
              <a:noFill/>
            </a:ln>
          </p:spPr>
        </p:pic>
        <p:pic>
          <p:nvPicPr>
            <p:cNvPr id="1265" name="Google Shape;1265;p89"/>
            <p:cNvPicPr preferRelativeResize="0"/>
            <p:nvPr/>
          </p:nvPicPr>
          <p:blipFill rotWithShape="1">
            <a:blip r:embed="rId11">
              <a:alphaModFix/>
            </a:blip>
            <a:srcRect b="0" l="0" r="0" t="0"/>
            <a:stretch/>
          </p:blipFill>
          <p:spPr>
            <a:xfrm>
              <a:off x="8859324" y="818443"/>
              <a:ext cx="1037515" cy="533990"/>
            </a:xfrm>
            <a:prstGeom prst="rect">
              <a:avLst/>
            </a:prstGeom>
            <a:noFill/>
            <a:ln>
              <a:noFill/>
            </a:ln>
          </p:spPr>
        </p:pic>
        <p:pic>
          <p:nvPicPr>
            <p:cNvPr id="1266" name="Google Shape;1266;p89"/>
            <p:cNvPicPr preferRelativeResize="0"/>
            <p:nvPr/>
          </p:nvPicPr>
          <p:blipFill rotWithShape="1">
            <a:blip r:embed="rId12">
              <a:alphaModFix/>
            </a:blip>
            <a:srcRect b="0" l="0" r="0" t="0"/>
            <a:stretch/>
          </p:blipFill>
          <p:spPr>
            <a:xfrm>
              <a:off x="7794229" y="1448914"/>
              <a:ext cx="660920" cy="545860"/>
            </a:xfrm>
            <a:prstGeom prst="rect">
              <a:avLst/>
            </a:prstGeom>
            <a:noFill/>
            <a:ln>
              <a:noFill/>
            </a:ln>
          </p:spPr>
        </p:pic>
        <p:pic>
          <p:nvPicPr>
            <p:cNvPr id="1267" name="Google Shape;1267;p89"/>
            <p:cNvPicPr preferRelativeResize="0"/>
            <p:nvPr/>
          </p:nvPicPr>
          <p:blipFill rotWithShape="1">
            <a:blip r:embed="rId13">
              <a:alphaModFix/>
            </a:blip>
            <a:srcRect b="0" l="0" r="0" t="0"/>
            <a:stretch/>
          </p:blipFill>
          <p:spPr>
            <a:xfrm>
              <a:off x="4968356" y="1324709"/>
              <a:ext cx="1378383" cy="419330"/>
            </a:xfrm>
            <a:prstGeom prst="rect">
              <a:avLst/>
            </a:prstGeom>
            <a:noFill/>
            <a:ln>
              <a:noFill/>
            </a:ln>
          </p:spPr>
        </p:pic>
      </p:grpSp>
      <p:pic>
        <p:nvPicPr>
          <p:cNvPr id="1268" name="Google Shape;1268;p89"/>
          <p:cNvPicPr preferRelativeResize="0"/>
          <p:nvPr/>
        </p:nvPicPr>
        <p:blipFill rotWithShape="1">
          <a:blip r:embed="rId14">
            <a:alphaModFix/>
          </a:blip>
          <a:srcRect b="0" l="0" r="0" t="0"/>
          <a:stretch/>
        </p:blipFill>
        <p:spPr>
          <a:xfrm>
            <a:off x="1387800" y="1332800"/>
            <a:ext cx="735050" cy="761499"/>
          </a:xfrm>
          <a:prstGeom prst="rect">
            <a:avLst/>
          </a:prstGeom>
          <a:noFill/>
          <a:ln>
            <a:noFill/>
          </a:ln>
        </p:spPr>
      </p:pic>
      <p:pic>
        <p:nvPicPr>
          <p:cNvPr id="1269" name="Google Shape;1269;p89"/>
          <p:cNvPicPr preferRelativeResize="0"/>
          <p:nvPr/>
        </p:nvPicPr>
        <p:blipFill>
          <a:blip r:embed="rId15">
            <a:alphaModFix/>
          </a:blip>
          <a:stretch>
            <a:fillRect/>
          </a:stretch>
        </p:blipFill>
        <p:spPr>
          <a:xfrm>
            <a:off x="2916025" y="2949400"/>
            <a:ext cx="823175" cy="823175"/>
          </a:xfrm>
          <a:prstGeom prst="rect">
            <a:avLst/>
          </a:prstGeom>
          <a:noFill/>
          <a:ln>
            <a:noFill/>
          </a:ln>
        </p:spPr>
      </p:pic>
      <p:pic>
        <p:nvPicPr>
          <p:cNvPr id="1270" name="Google Shape;1270;p89"/>
          <p:cNvPicPr preferRelativeResize="0"/>
          <p:nvPr/>
        </p:nvPicPr>
        <p:blipFill>
          <a:blip r:embed="rId16">
            <a:alphaModFix/>
          </a:blip>
          <a:stretch>
            <a:fillRect/>
          </a:stretch>
        </p:blipFill>
        <p:spPr>
          <a:xfrm>
            <a:off x="1307000" y="3301125"/>
            <a:ext cx="1292225" cy="646100"/>
          </a:xfrm>
          <a:prstGeom prst="rect">
            <a:avLst/>
          </a:prstGeom>
          <a:noFill/>
          <a:ln>
            <a:noFill/>
          </a:ln>
        </p:spPr>
      </p:pic>
      <p:pic>
        <p:nvPicPr>
          <p:cNvPr id="1271" name="Google Shape;1271;p89"/>
          <p:cNvPicPr preferRelativeResize="0"/>
          <p:nvPr/>
        </p:nvPicPr>
        <p:blipFill>
          <a:blip r:embed="rId17">
            <a:alphaModFix/>
          </a:blip>
          <a:stretch>
            <a:fillRect/>
          </a:stretch>
        </p:blipFill>
        <p:spPr>
          <a:xfrm>
            <a:off x="2833925" y="3939414"/>
            <a:ext cx="1091345" cy="340875"/>
          </a:xfrm>
          <a:prstGeom prst="rect">
            <a:avLst/>
          </a:prstGeom>
          <a:noFill/>
          <a:ln>
            <a:noFill/>
          </a:ln>
        </p:spPr>
      </p:pic>
      <p:pic>
        <p:nvPicPr>
          <p:cNvPr id="1272" name="Google Shape;1272;p89"/>
          <p:cNvPicPr preferRelativeResize="0"/>
          <p:nvPr/>
        </p:nvPicPr>
        <p:blipFill>
          <a:blip r:embed="rId18">
            <a:alphaModFix/>
          </a:blip>
          <a:stretch>
            <a:fillRect/>
          </a:stretch>
        </p:blipFill>
        <p:spPr>
          <a:xfrm>
            <a:off x="5529124" y="3037937"/>
            <a:ext cx="1141443" cy="646100"/>
          </a:xfrm>
          <a:prstGeom prst="rect">
            <a:avLst/>
          </a:prstGeom>
          <a:noFill/>
          <a:ln>
            <a:noFill/>
          </a:ln>
        </p:spPr>
      </p:pic>
      <p:pic>
        <p:nvPicPr>
          <p:cNvPr id="1273" name="Google Shape;1273;p89"/>
          <p:cNvPicPr preferRelativeResize="0"/>
          <p:nvPr/>
        </p:nvPicPr>
        <p:blipFill>
          <a:blip r:embed="rId19">
            <a:alphaModFix/>
          </a:blip>
          <a:stretch>
            <a:fillRect/>
          </a:stretch>
        </p:blipFill>
        <p:spPr>
          <a:xfrm>
            <a:off x="4159975" y="3823513"/>
            <a:ext cx="572700" cy="572700"/>
          </a:xfrm>
          <a:prstGeom prst="rect">
            <a:avLst/>
          </a:prstGeom>
          <a:noFill/>
          <a:ln>
            <a:noFill/>
          </a:ln>
        </p:spPr>
      </p:pic>
      <p:pic>
        <p:nvPicPr>
          <p:cNvPr id="1274" name="Google Shape;1274;p89"/>
          <p:cNvPicPr preferRelativeResize="0"/>
          <p:nvPr/>
        </p:nvPicPr>
        <p:blipFill>
          <a:blip r:embed="rId20">
            <a:alphaModFix/>
          </a:blip>
          <a:stretch>
            <a:fillRect/>
          </a:stretch>
        </p:blipFill>
        <p:spPr>
          <a:xfrm>
            <a:off x="4844550" y="3823513"/>
            <a:ext cx="572700" cy="572700"/>
          </a:xfrm>
          <a:prstGeom prst="rect">
            <a:avLst/>
          </a:prstGeom>
          <a:noFill/>
          <a:ln>
            <a:noFill/>
          </a:ln>
        </p:spPr>
      </p:pic>
      <p:pic>
        <p:nvPicPr>
          <p:cNvPr id="1275" name="Google Shape;1275;p89"/>
          <p:cNvPicPr preferRelativeResize="0"/>
          <p:nvPr/>
        </p:nvPicPr>
        <p:blipFill>
          <a:blip r:embed="rId21">
            <a:alphaModFix/>
          </a:blip>
          <a:stretch>
            <a:fillRect/>
          </a:stretch>
        </p:blipFill>
        <p:spPr>
          <a:xfrm>
            <a:off x="5529123" y="3823536"/>
            <a:ext cx="629450" cy="572675"/>
          </a:xfrm>
          <a:prstGeom prst="rect">
            <a:avLst/>
          </a:prstGeom>
          <a:noFill/>
          <a:ln>
            <a:noFill/>
          </a:ln>
        </p:spPr>
      </p:pic>
      <p:pic>
        <p:nvPicPr>
          <p:cNvPr id="1276" name="Google Shape;1276;p89"/>
          <p:cNvPicPr preferRelativeResize="0"/>
          <p:nvPr/>
        </p:nvPicPr>
        <p:blipFill>
          <a:blip r:embed="rId22">
            <a:alphaModFix/>
          </a:blip>
          <a:stretch>
            <a:fillRect/>
          </a:stretch>
        </p:blipFill>
        <p:spPr>
          <a:xfrm>
            <a:off x="3925263" y="2993462"/>
            <a:ext cx="735050" cy="735050"/>
          </a:xfrm>
          <a:prstGeom prst="rect">
            <a:avLst/>
          </a:prstGeom>
          <a:noFill/>
          <a:ln>
            <a:noFill/>
          </a:ln>
        </p:spPr>
      </p:pic>
      <p:pic>
        <p:nvPicPr>
          <p:cNvPr id="1277" name="Google Shape;1277;p89"/>
          <p:cNvPicPr preferRelativeResize="0"/>
          <p:nvPr/>
        </p:nvPicPr>
        <p:blipFill>
          <a:blip r:embed="rId23">
            <a:alphaModFix/>
          </a:blip>
          <a:stretch>
            <a:fillRect/>
          </a:stretch>
        </p:blipFill>
        <p:spPr>
          <a:xfrm>
            <a:off x="6270450" y="3895850"/>
            <a:ext cx="1141450" cy="428042"/>
          </a:xfrm>
          <a:prstGeom prst="rect">
            <a:avLst/>
          </a:prstGeom>
          <a:noFill/>
          <a:ln>
            <a:noFill/>
          </a:ln>
        </p:spPr>
      </p:pic>
      <p:pic>
        <p:nvPicPr>
          <p:cNvPr id="1278" name="Google Shape;1278;p89"/>
          <p:cNvPicPr preferRelativeResize="0"/>
          <p:nvPr/>
        </p:nvPicPr>
        <p:blipFill>
          <a:blip r:embed="rId24">
            <a:alphaModFix/>
          </a:blip>
          <a:stretch>
            <a:fillRect/>
          </a:stretch>
        </p:blipFill>
        <p:spPr>
          <a:xfrm>
            <a:off x="4085638" y="1183050"/>
            <a:ext cx="972724" cy="972724"/>
          </a:xfrm>
          <a:prstGeom prst="rect">
            <a:avLst/>
          </a:prstGeom>
          <a:noFill/>
          <a:ln>
            <a:noFill/>
          </a:ln>
        </p:spPr>
      </p:pic>
      <p:pic>
        <p:nvPicPr>
          <p:cNvPr id="1279" name="Google Shape;1279;p89"/>
          <p:cNvPicPr preferRelativeResize="0"/>
          <p:nvPr/>
        </p:nvPicPr>
        <p:blipFill rotWithShape="1">
          <a:blip r:embed="rId25">
            <a:alphaModFix/>
          </a:blip>
          <a:srcRect b="17919" l="19534" r="19951" t="16247"/>
          <a:stretch/>
        </p:blipFill>
        <p:spPr>
          <a:xfrm>
            <a:off x="6749000" y="3067613"/>
            <a:ext cx="629450" cy="58674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90"/>
          <p:cNvSpPr txBox="1"/>
          <p:nvPr>
            <p:ph idx="4294967295"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빅데이터 고민</a:t>
            </a:r>
            <a:endParaRPr b="1">
              <a:latin typeface="Do Hyeon"/>
              <a:ea typeface="Do Hyeon"/>
              <a:cs typeface="Do Hyeon"/>
              <a:sym typeface="Do Hyeon"/>
            </a:endParaRPr>
          </a:p>
        </p:txBody>
      </p:sp>
      <p:pic>
        <p:nvPicPr>
          <p:cNvPr id="1285" name="Google Shape;1285;p90"/>
          <p:cNvPicPr preferRelativeResize="0"/>
          <p:nvPr/>
        </p:nvPicPr>
        <p:blipFill rotWithShape="1">
          <a:blip r:embed="rId3">
            <a:alphaModFix/>
          </a:blip>
          <a:srcRect b="1954" l="0" r="5900" t="4060"/>
          <a:stretch/>
        </p:blipFill>
        <p:spPr>
          <a:xfrm>
            <a:off x="450003" y="1026800"/>
            <a:ext cx="2382250" cy="2052071"/>
          </a:xfrm>
          <a:prstGeom prst="rect">
            <a:avLst/>
          </a:prstGeom>
          <a:noFill/>
          <a:ln>
            <a:noFill/>
          </a:ln>
        </p:spPr>
      </p:pic>
      <p:sp>
        <p:nvSpPr>
          <p:cNvPr id="1286" name="Google Shape;1286;p90"/>
          <p:cNvSpPr txBox="1"/>
          <p:nvPr/>
        </p:nvSpPr>
        <p:spPr>
          <a:xfrm>
            <a:off x="959230" y="754251"/>
            <a:ext cx="15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&lt; 노령화 지수 &gt;</a:t>
            </a:r>
            <a:endParaRPr>
              <a:latin typeface="Do Hyeon"/>
              <a:ea typeface="Do Hyeon"/>
              <a:cs typeface="Do Hyeon"/>
              <a:sym typeface="Do Hyeon"/>
            </a:endParaRPr>
          </a:p>
        </p:txBody>
      </p:sp>
      <p:pic>
        <p:nvPicPr>
          <p:cNvPr id="1287" name="Google Shape;1287;p90"/>
          <p:cNvPicPr preferRelativeResize="0"/>
          <p:nvPr/>
        </p:nvPicPr>
        <p:blipFill>
          <a:blip r:embed="rId4">
            <a:alphaModFix/>
          </a:blip>
          <a:stretch>
            <a:fillRect/>
          </a:stretch>
        </p:blipFill>
        <p:spPr>
          <a:xfrm>
            <a:off x="3477594" y="1061886"/>
            <a:ext cx="2358714" cy="1920307"/>
          </a:xfrm>
          <a:prstGeom prst="rect">
            <a:avLst/>
          </a:prstGeom>
          <a:noFill/>
          <a:ln>
            <a:noFill/>
          </a:ln>
        </p:spPr>
      </p:pic>
      <p:sp>
        <p:nvSpPr>
          <p:cNvPr id="1288" name="Google Shape;1288;p90"/>
          <p:cNvSpPr txBox="1"/>
          <p:nvPr/>
        </p:nvSpPr>
        <p:spPr>
          <a:xfrm>
            <a:off x="3454162" y="729000"/>
            <a:ext cx="223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&lt; 노인 주거 복지 시설 &gt;</a:t>
            </a:r>
            <a:endParaRPr>
              <a:latin typeface="Do Hyeon"/>
              <a:ea typeface="Do Hyeon"/>
              <a:cs typeface="Do Hyeon"/>
              <a:sym typeface="Do Hyeon"/>
            </a:endParaRPr>
          </a:p>
        </p:txBody>
      </p:sp>
      <p:sp>
        <p:nvSpPr>
          <p:cNvPr id="1289" name="Google Shape;1289;p90"/>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0"/>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90"/>
          <p:cNvPicPr preferRelativeResize="0"/>
          <p:nvPr/>
        </p:nvPicPr>
        <p:blipFill>
          <a:blip r:embed="rId5">
            <a:alphaModFix/>
          </a:blip>
          <a:stretch>
            <a:fillRect/>
          </a:stretch>
        </p:blipFill>
        <p:spPr>
          <a:xfrm>
            <a:off x="6164468" y="1097052"/>
            <a:ext cx="2481794" cy="1956614"/>
          </a:xfrm>
          <a:prstGeom prst="rect">
            <a:avLst/>
          </a:prstGeom>
          <a:noFill/>
          <a:ln>
            <a:noFill/>
          </a:ln>
        </p:spPr>
      </p:pic>
      <p:sp>
        <p:nvSpPr>
          <p:cNvPr id="1292" name="Google Shape;1292;p90"/>
          <p:cNvSpPr txBox="1"/>
          <p:nvPr/>
        </p:nvSpPr>
        <p:spPr>
          <a:xfrm>
            <a:off x="6436143" y="729011"/>
            <a:ext cx="208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&lt; 노인 의료 복지 시설 &gt;</a:t>
            </a:r>
            <a:endParaRPr>
              <a:latin typeface="Do Hyeon"/>
              <a:ea typeface="Do Hyeon"/>
              <a:cs typeface="Do Hyeon"/>
              <a:sym typeface="Do Hyeon"/>
            </a:endParaRPr>
          </a:p>
        </p:txBody>
      </p:sp>
      <p:pic>
        <p:nvPicPr>
          <p:cNvPr id="1293" name="Google Shape;1293;p90"/>
          <p:cNvPicPr preferRelativeResize="0"/>
          <p:nvPr/>
        </p:nvPicPr>
        <p:blipFill rotWithShape="1">
          <a:blip r:embed="rId6">
            <a:alphaModFix/>
          </a:blip>
          <a:srcRect b="0" l="29717" r="28574" t="0"/>
          <a:stretch/>
        </p:blipFill>
        <p:spPr>
          <a:xfrm>
            <a:off x="1647700" y="2684025"/>
            <a:ext cx="2481773" cy="1909012"/>
          </a:xfrm>
          <a:prstGeom prst="rect">
            <a:avLst/>
          </a:prstGeom>
          <a:noFill/>
          <a:ln>
            <a:noFill/>
          </a:ln>
        </p:spPr>
      </p:pic>
      <p:sp>
        <p:nvSpPr>
          <p:cNvPr id="1294" name="Google Shape;1294;p90"/>
          <p:cNvSpPr txBox="1"/>
          <p:nvPr/>
        </p:nvSpPr>
        <p:spPr>
          <a:xfrm>
            <a:off x="1802675" y="4593025"/>
            <a:ext cx="23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 &lt; 65세 이상 노인인구 수 &gt;</a:t>
            </a:r>
            <a:endParaRPr>
              <a:latin typeface="Do Hyeon"/>
              <a:ea typeface="Do Hyeon"/>
              <a:cs typeface="Do Hyeon"/>
              <a:sym typeface="Do Hyeon"/>
            </a:endParaRPr>
          </a:p>
        </p:txBody>
      </p:sp>
      <p:sp>
        <p:nvSpPr>
          <p:cNvPr id="1295" name="Google Shape;1295;p90"/>
          <p:cNvSpPr txBox="1"/>
          <p:nvPr/>
        </p:nvSpPr>
        <p:spPr>
          <a:xfrm>
            <a:off x="4668525" y="4593025"/>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&lt; 65세 이상 장기요양급여자 &gt;</a:t>
            </a:r>
            <a:endParaRPr>
              <a:latin typeface="Do Hyeon"/>
              <a:ea typeface="Do Hyeon"/>
              <a:cs typeface="Do Hyeon"/>
              <a:sym typeface="Do Hyeon"/>
            </a:endParaRPr>
          </a:p>
        </p:txBody>
      </p:sp>
      <p:pic>
        <p:nvPicPr>
          <p:cNvPr id="1296" name="Google Shape;1296;p90"/>
          <p:cNvPicPr preferRelativeResize="0"/>
          <p:nvPr/>
        </p:nvPicPr>
        <p:blipFill rotWithShape="1">
          <a:blip r:embed="rId7">
            <a:alphaModFix/>
          </a:blip>
          <a:srcRect b="0" l="27678" r="26487" t="0"/>
          <a:stretch/>
        </p:blipFill>
        <p:spPr>
          <a:xfrm>
            <a:off x="4509700" y="2540950"/>
            <a:ext cx="2628547" cy="20520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1"/>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1"/>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1"/>
          <p:cNvSpPr txBox="1"/>
          <p:nvPr>
            <p:ph idx="4294967295" type="title"/>
          </p:nvPr>
        </p:nvSpPr>
        <p:spPr>
          <a:xfrm>
            <a:off x="387900" y="3339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빅데이터 고민</a:t>
            </a:r>
            <a:endParaRPr b="1">
              <a:latin typeface="Do Hyeon"/>
              <a:ea typeface="Do Hyeon"/>
              <a:cs typeface="Do Hyeon"/>
              <a:sym typeface="Do Hyeon"/>
            </a:endParaRPr>
          </a:p>
        </p:txBody>
      </p:sp>
      <p:grpSp>
        <p:nvGrpSpPr>
          <p:cNvPr id="1304" name="Google Shape;1304;p91"/>
          <p:cNvGrpSpPr/>
          <p:nvPr/>
        </p:nvGrpSpPr>
        <p:grpSpPr>
          <a:xfrm>
            <a:off x="585127" y="1284403"/>
            <a:ext cx="6680468" cy="2879105"/>
            <a:chOff x="585100" y="1284350"/>
            <a:chExt cx="8153873" cy="3750299"/>
          </a:xfrm>
        </p:grpSpPr>
        <p:pic>
          <p:nvPicPr>
            <p:cNvPr id="1305" name="Google Shape;1305;p91"/>
            <p:cNvPicPr preferRelativeResize="0"/>
            <p:nvPr/>
          </p:nvPicPr>
          <p:blipFill>
            <a:blip r:embed="rId3">
              <a:alphaModFix/>
            </a:blip>
            <a:stretch>
              <a:fillRect/>
            </a:stretch>
          </p:blipFill>
          <p:spPr>
            <a:xfrm>
              <a:off x="585100" y="1284350"/>
              <a:ext cx="8153873" cy="3750299"/>
            </a:xfrm>
            <a:prstGeom prst="rect">
              <a:avLst/>
            </a:prstGeom>
            <a:noFill/>
            <a:ln>
              <a:noFill/>
            </a:ln>
          </p:spPr>
        </p:pic>
        <p:sp>
          <p:nvSpPr>
            <p:cNvPr id="1306" name="Google Shape;1306;p91"/>
            <p:cNvSpPr/>
            <p:nvPr/>
          </p:nvSpPr>
          <p:spPr>
            <a:xfrm>
              <a:off x="2714250" y="1284350"/>
              <a:ext cx="993000" cy="3568200"/>
            </a:xfrm>
            <a:prstGeom prst="roundRect">
              <a:avLst>
                <a:gd fmla="val 16667" name="adj"/>
              </a:avLst>
            </a:prstGeom>
            <a:noFill/>
            <a:ln cap="flat" cmpd="sng" w="28575">
              <a:solidFill>
                <a:srgbClr val="D9CE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2CBB7"/>
                </a:solidFill>
              </a:endParaRPr>
            </a:p>
          </p:txBody>
        </p:sp>
      </p:grpSp>
      <p:sp>
        <p:nvSpPr>
          <p:cNvPr id="1307" name="Google Shape;1307;p91"/>
          <p:cNvSpPr txBox="1"/>
          <p:nvPr/>
        </p:nvSpPr>
        <p:spPr>
          <a:xfrm>
            <a:off x="2056325" y="825900"/>
            <a:ext cx="491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Do Hyeon"/>
                <a:ea typeface="Do Hyeon"/>
                <a:cs typeface="Do Hyeon"/>
                <a:sym typeface="Do Hyeon"/>
              </a:rPr>
              <a:t>&lt; 국민건강보험 공단의 장기요양시설 등급평가 (3년주기) &gt;</a:t>
            </a:r>
            <a:endParaRPr>
              <a:latin typeface="Do Hyeon"/>
              <a:ea typeface="Do Hyeon"/>
              <a:cs typeface="Do Hyeon"/>
              <a:sym typeface="Do Hyeon"/>
            </a:endParaRPr>
          </a:p>
        </p:txBody>
      </p:sp>
      <p:sp>
        <p:nvSpPr>
          <p:cNvPr id="1308" name="Google Shape;1308;p91"/>
          <p:cNvSpPr/>
          <p:nvPr/>
        </p:nvSpPr>
        <p:spPr>
          <a:xfrm>
            <a:off x="6052950" y="1596600"/>
            <a:ext cx="2718600" cy="3173100"/>
          </a:xfrm>
          <a:prstGeom prst="rect">
            <a:avLst/>
          </a:prstGeom>
          <a:solidFill>
            <a:srgbClr val="CEC3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50">
                <a:solidFill>
                  <a:srgbClr val="1D1C1D"/>
                </a:solidFill>
                <a:latin typeface="Do Hyeon"/>
                <a:ea typeface="Do Hyeon"/>
                <a:cs typeface="Do Hyeon"/>
                <a:sym typeface="Do Hyeon"/>
              </a:rPr>
              <a:t>전국 치매전담장기요양시설 (155개)</a:t>
            </a:r>
            <a:endParaRPr sz="1350">
              <a:solidFill>
                <a:srgbClr val="1D1C1D"/>
              </a:solidFill>
              <a:latin typeface="Do Hyeon"/>
              <a:ea typeface="Do Hyeon"/>
              <a:cs typeface="Do Hyeon"/>
              <a:sym typeface="Do Hyeon"/>
            </a:endParaRPr>
          </a:p>
          <a:p>
            <a:pPr indent="0" lvl="0" marL="0" rtl="0" algn="ctr">
              <a:spcBef>
                <a:spcPts val="0"/>
              </a:spcBef>
              <a:spcAft>
                <a:spcPts val="0"/>
              </a:spcAft>
              <a:buNone/>
            </a:pPr>
            <a:r>
              <a:t/>
            </a:r>
            <a:endParaRPr sz="150">
              <a:solidFill>
                <a:srgbClr val="1D1C1D"/>
              </a:solidFill>
              <a:latin typeface="Do Hyeon"/>
              <a:ea typeface="Do Hyeon"/>
              <a:cs typeface="Do Hyeon"/>
              <a:sym typeface="Do Hyeon"/>
            </a:endParaRPr>
          </a:p>
          <a:p>
            <a:pPr indent="0" lvl="0" marL="0" rtl="0" algn="ctr">
              <a:spcBef>
                <a:spcPts val="0"/>
              </a:spcBef>
              <a:spcAft>
                <a:spcPts val="0"/>
              </a:spcAft>
              <a:buNone/>
            </a:pPr>
            <a:r>
              <a:rPr lang="ko" sz="1150">
                <a:solidFill>
                  <a:srgbClr val="1D1C1D"/>
                </a:solidFill>
                <a:latin typeface="Do Hyeon"/>
                <a:ea typeface="Do Hyeon"/>
                <a:cs typeface="Do Hyeon"/>
                <a:sym typeface="Do Hyeon"/>
              </a:rPr>
              <a:t>강원 16개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경기도 43개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경상남도 40개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광주광역시 3개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대구광역시 9개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대전광역시 4개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부산광역시 6개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서울특별시 13개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세종 1개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울산광역시 5개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인천광역시 11개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전라남도 18개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전라북도 15개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제주도 6개</a:t>
            </a:r>
            <a:endParaRPr sz="1150">
              <a:solidFill>
                <a:srgbClr val="1D1C1D"/>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1150">
                <a:solidFill>
                  <a:srgbClr val="1D1C1D"/>
                </a:solidFill>
                <a:latin typeface="Do Hyeon"/>
                <a:ea typeface="Do Hyeon"/>
                <a:cs typeface="Do Hyeon"/>
                <a:sym typeface="Do Hyeon"/>
              </a:rPr>
              <a:t>충청남도 22개</a:t>
            </a:r>
            <a:endParaRPr sz="1150">
              <a:solidFill>
                <a:srgbClr val="1D1C1D"/>
              </a:solidFill>
              <a:latin typeface="Do Hyeon"/>
              <a:ea typeface="Do Hyeon"/>
              <a:cs typeface="Do Hyeon"/>
              <a:sym typeface="Do Hyeon"/>
            </a:endParaRPr>
          </a:p>
          <a:p>
            <a:pPr indent="0" lvl="0" marL="0" rtl="0" algn="ctr">
              <a:spcBef>
                <a:spcPts val="0"/>
              </a:spcBef>
              <a:spcAft>
                <a:spcPts val="0"/>
              </a:spcAft>
              <a:buNone/>
            </a:pPr>
            <a:r>
              <a:rPr lang="ko" sz="1150">
                <a:solidFill>
                  <a:srgbClr val="1D1C1D"/>
                </a:solidFill>
                <a:latin typeface="Do Hyeon"/>
                <a:ea typeface="Do Hyeon"/>
                <a:cs typeface="Do Hyeon"/>
                <a:sym typeface="Do Hyeon"/>
              </a:rPr>
              <a:t>충청북도 17개</a:t>
            </a:r>
            <a:endParaRPr>
              <a:latin typeface="Do Hyeon"/>
              <a:ea typeface="Do Hyeon"/>
              <a:cs typeface="Do Hyeon"/>
              <a:sym typeface="Do Hye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92"/>
          <p:cNvPicPr preferRelativeResize="0"/>
          <p:nvPr/>
        </p:nvPicPr>
        <p:blipFill>
          <a:blip r:embed="rId3">
            <a:alphaModFix/>
          </a:blip>
          <a:stretch>
            <a:fillRect/>
          </a:stretch>
        </p:blipFill>
        <p:spPr>
          <a:xfrm>
            <a:off x="491650" y="1280050"/>
            <a:ext cx="5315109" cy="764175"/>
          </a:xfrm>
          <a:prstGeom prst="rect">
            <a:avLst/>
          </a:prstGeom>
          <a:noFill/>
          <a:ln>
            <a:noFill/>
          </a:ln>
        </p:spPr>
      </p:pic>
      <p:pic>
        <p:nvPicPr>
          <p:cNvPr id="1314" name="Google Shape;1314;p92"/>
          <p:cNvPicPr preferRelativeResize="0"/>
          <p:nvPr/>
        </p:nvPicPr>
        <p:blipFill>
          <a:blip r:embed="rId4">
            <a:alphaModFix/>
          </a:blip>
          <a:stretch>
            <a:fillRect/>
          </a:stretch>
        </p:blipFill>
        <p:spPr>
          <a:xfrm>
            <a:off x="624275" y="3157450"/>
            <a:ext cx="6176899" cy="1600750"/>
          </a:xfrm>
          <a:prstGeom prst="rect">
            <a:avLst/>
          </a:prstGeom>
          <a:noFill/>
          <a:ln>
            <a:noFill/>
          </a:ln>
        </p:spPr>
      </p:pic>
      <p:pic>
        <p:nvPicPr>
          <p:cNvPr id="1315" name="Google Shape;1315;p92"/>
          <p:cNvPicPr preferRelativeResize="0"/>
          <p:nvPr/>
        </p:nvPicPr>
        <p:blipFill>
          <a:blip r:embed="rId5">
            <a:alphaModFix/>
          </a:blip>
          <a:stretch>
            <a:fillRect/>
          </a:stretch>
        </p:blipFill>
        <p:spPr>
          <a:xfrm>
            <a:off x="5733924" y="419525"/>
            <a:ext cx="3087450" cy="1042525"/>
          </a:xfrm>
          <a:prstGeom prst="rect">
            <a:avLst/>
          </a:prstGeom>
          <a:noFill/>
          <a:ln>
            <a:noFill/>
          </a:ln>
        </p:spPr>
      </p:pic>
      <p:sp>
        <p:nvSpPr>
          <p:cNvPr id="1316" name="Google Shape;1316;p92"/>
          <p:cNvSpPr/>
          <p:nvPr/>
        </p:nvSpPr>
        <p:spPr>
          <a:xfrm>
            <a:off x="1562950" y="1364025"/>
            <a:ext cx="1477800" cy="1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2"/>
          <p:cNvSpPr/>
          <p:nvPr/>
        </p:nvSpPr>
        <p:spPr>
          <a:xfrm>
            <a:off x="7145225" y="609425"/>
            <a:ext cx="1477800" cy="1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2"/>
          <p:cNvSpPr/>
          <p:nvPr/>
        </p:nvSpPr>
        <p:spPr>
          <a:xfrm>
            <a:off x="684550" y="4274575"/>
            <a:ext cx="1477800" cy="1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92"/>
          <p:cNvPicPr preferRelativeResize="0"/>
          <p:nvPr/>
        </p:nvPicPr>
        <p:blipFill>
          <a:blip r:embed="rId6">
            <a:alphaModFix/>
          </a:blip>
          <a:stretch>
            <a:fillRect/>
          </a:stretch>
        </p:blipFill>
        <p:spPr>
          <a:xfrm>
            <a:off x="2967113" y="2045123"/>
            <a:ext cx="6176900" cy="1053241"/>
          </a:xfrm>
          <a:prstGeom prst="rect">
            <a:avLst/>
          </a:prstGeom>
          <a:noFill/>
          <a:ln>
            <a:noFill/>
          </a:ln>
        </p:spPr>
      </p:pic>
      <p:sp>
        <p:nvSpPr>
          <p:cNvPr id="1320" name="Google Shape;1320;p92"/>
          <p:cNvSpPr/>
          <p:nvPr/>
        </p:nvSpPr>
        <p:spPr>
          <a:xfrm>
            <a:off x="5478950" y="2608950"/>
            <a:ext cx="1596900" cy="1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2"/>
          <p:cNvSpPr txBox="1"/>
          <p:nvPr>
            <p:ph idx="4294967295"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Why 7:00am? </a:t>
            </a:r>
            <a:endParaRPr sz="3244">
              <a:latin typeface="Do Hyeon"/>
              <a:ea typeface="Do Hyeon"/>
              <a:cs typeface="Do Hyeon"/>
              <a:sym typeface="Do Hyeon"/>
            </a:endParaRPr>
          </a:p>
        </p:txBody>
      </p:sp>
      <p:sp>
        <p:nvSpPr>
          <p:cNvPr id="1322" name="Google Shape;1322;p92"/>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2"/>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93"/>
          <p:cNvSpPr/>
          <p:nvPr/>
        </p:nvSpPr>
        <p:spPr>
          <a:xfrm>
            <a:off x="449998" y="2576207"/>
            <a:ext cx="1464900" cy="1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93"/>
          <p:cNvGrpSpPr/>
          <p:nvPr/>
        </p:nvGrpSpPr>
        <p:grpSpPr>
          <a:xfrm>
            <a:off x="1411606" y="1359660"/>
            <a:ext cx="274002" cy="1455475"/>
            <a:chOff x="1879791" y="1880300"/>
            <a:chExt cx="376634" cy="2329133"/>
          </a:xfrm>
        </p:grpSpPr>
        <p:sp>
          <p:nvSpPr>
            <p:cNvPr id="1330" name="Google Shape;1330;p93"/>
            <p:cNvSpPr/>
            <p:nvPr/>
          </p:nvSpPr>
          <p:spPr>
            <a:xfrm>
              <a:off x="1928825" y="3056425"/>
              <a:ext cx="327600" cy="27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3"/>
            <p:cNvSpPr/>
            <p:nvPr/>
          </p:nvSpPr>
          <p:spPr>
            <a:xfrm>
              <a:off x="1993137" y="3335425"/>
              <a:ext cx="206700" cy="448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2" name="Google Shape;1332;p93"/>
            <p:cNvCxnSpPr/>
            <p:nvPr/>
          </p:nvCxnSpPr>
          <p:spPr>
            <a:xfrm flipH="1">
              <a:off x="2080475" y="1880300"/>
              <a:ext cx="24300" cy="1019100"/>
            </a:xfrm>
            <a:prstGeom prst="straightConnector1">
              <a:avLst/>
            </a:prstGeom>
            <a:noFill/>
            <a:ln cap="flat" cmpd="sng" w="9525">
              <a:solidFill>
                <a:schemeClr val="dk2"/>
              </a:solidFill>
              <a:prstDash val="solid"/>
              <a:round/>
              <a:headEnd len="med" w="med" type="none"/>
              <a:tailEnd len="med" w="med" type="triangle"/>
            </a:ln>
          </p:spPr>
        </p:cxnSp>
        <p:sp>
          <p:nvSpPr>
            <p:cNvPr id="1333" name="Google Shape;1333;p93"/>
            <p:cNvSpPr/>
            <p:nvPr/>
          </p:nvSpPr>
          <p:spPr>
            <a:xfrm>
              <a:off x="18797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dk2"/>
              </a:solidFill>
              <a:prstDash val="solid"/>
              <a:round/>
              <a:headEnd len="med" w="med" type="none"/>
              <a:tailEnd len="med" w="med" type="none"/>
            </a:ln>
          </p:spPr>
        </p:sp>
        <p:sp>
          <p:nvSpPr>
            <p:cNvPr id="1334" name="Google Shape;1334;p93"/>
            <p:cNvSpPr/>
            <p:nvPr/>
          </p:nvSpPr>
          <p:spPr>
            <a:xfrm>
              <a:off x="19559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dk2"/>
              </a:solidFill>
              <a:prstDash val="solid"/>
              <a:round/>
              <a:headEnd len="med" w="med" type="none"/>
              <a:tailEnd len="med" w="med" type="none"/>
            </a:ln>
          </p:spPr>
        </p:sp>
      </p:grpSp>
      <p:grpSp>
        <p:nvGrpSpPr>
          <p:cNvPr id="1335" name="Google Shape;1335;p93"/>
          <p:cNvGrpSpPr/>
          <p:nvPr/>
        </p:nvGrpSpPr>
        <p:grpSpPr>
          <a:xfrm>
            <a:off x="1005702" y="1359660"/>
            <a:ext cx="274002" cy="1455475"/>
            <a:chOff x="1879791" y="1880300"/>
            <a:chExt cx="376634" cy="2329133"/>
          </a:xfrm>
        </p:grpSpPr>
        <p:sp>
          <p:nvSpPr>
            <p:cNvPr id="1336" name="Google Shape;1336;p93"/>
            <p:cNvSpPr/>
            <p:nvPr/>
          </p:nvSpPr>
          <p:spPr>
            <a:xfrm>
              <a:off x="1928825" y="3056425"/>
              <a:ext cx="327600" cy="279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3"/>
            <p:cNvSpPr/>
            <p:nvPr/>
          </p:nvSpPr>
          <p:spPr>
            <a:xfrm>
              <a:off x="1993137" y="3335425"/>
              <a:ext cx="206700" cy="4488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8" name="Google Shape;1338;p93"/>
            <p:cNvCxnSpPr/>
            <p:nvPr/>
          </p:nvCxnSpPr>
          <p:spPr>
            <a:xfrm flipH="1">
              <a:off x="2080475" y="1880300"/>
              <a:ext cx="24300" cy="1019100"/>
            </a:xfrm>
            <a:prstGeom prst="straightConnector1">
              <a:avLst/>
            </a:prstGeom>
            <a:noFill/>
            <a:ln cap="flat" cmpd="sng" w="9525">
              <a:solidFill>
                <a:schemeClr val="lt2"/>
              </a:solidFill>
              <a:prstDash val="solid"/>
              <a:round/>
              <a:headEnd len="med" w="med" type="none"/>
              <a:tailEnd len="med" w="med" type="triangle"/>
            </a:ln>
          </p:spPr>
        </p:cxnSp>
        <p:sp>
          <p:nvSpPr>
            <p:cNvPr id="1339" name="Google Shape;1339;p93"/>
            <p:cNvSpPr/>
            <p:nvPr/>
          </p:nvSpPr>
          <p:spPr>
            <a:xfrm>
              <a:off x="18797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lt2"/>
              </a:solidFill>
              <a:prstDash val="solid"/>
              <a:round/>
              <a:headEnd len="med" w="med" type="none"/>
              <a:tailEnd len="med" w="med" type="none"/>
            </a:ln>
          </p:spPr>
        </p:sp>
        <p:sp>
          <p:nvSpPr>
            <p:cNvPr id="1340" name="Google Shape;1340;p93"/>
            <p:cNvSpPr/>
            <p:nvPr/>
          </p:nvSpPr>
          <p:spPr>
            <a:xfrm>
              <a:off x="19559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lt2"/>
              </a:solidFill>
              <a:prstDash val="solid"/>
              <a:round/>
              <a:headEnd len="med" w="med" type="none"/>
              <a:tailEnd len="med" w="med" type="none"/>
            </a:ln>
          </p:spPr>
        </p:sp>
      </p:grpSp>
      <p:grpSp>
        <p:nvGrpSpPr>
          <p:cNvPr id="1341" name="Google Shape;1341;p93"/>
          <p:cNvGrpSpPr/>
          <p:nvPr/>
        </p:nvGrpSpPr>
        <p:grpSpPr>
          <a:xfrm>
            <a:off x="599798" y="1359660"/>
            <a:ext cx="274002" cy="1455475"/>
            <a:chOff x="1879791" y="1880300"/>
            <a:chExt cx="376634" cy="2329133"/>
          </a:xfrm>
        </p:grpSpPr>
        <p:sp>
          <p:nvSpPr>
            <p:cNvPr id="1342" name="Google Shape;1342;p93"/>
            <p:cNvSpPr/>
            <p:nvPr/>
          </p:nvSpPr>
          <p:spPr>
            <a:xfrm>
              <a:off x="1928825" y="3056425"/>
              <a:ext cx="327600" cy="279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3"/>
            <p:cNvSpPr/>
            <p:nvPr/>
          </p:nvSpPr>
          <p:spPr>
            <a:xfrm>
              <a:off x="1993137" y="3335425"/>
              <a:ext cx="206700" cy="448800"/>
            </a:xfrm>
            <a:prstGeom prst="triangl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4" name="Google Shape;1344;p93"/>
            <p:cNvCxnSpPr/>
            <p:nvPr/>
          </p:nvCxnSpPr>
          <p:spPr>
            <a:xfrm flipH="1">
              <a:off x="2080475" y="1880300"/>
              <a:ext cx="24300" cy="1019100"/>
            </a:xfrm>
            <a:prstGeom prst="straightConnector1">
              <a:avLst/>
            </a:prstGeom>
            <a:noFill/>
            <a:ln cap="flat" cmpd="sng" w="9525">
              <a:solidFill>
                <a:schemeClr val="lt2"/>
              </a:solidFill>
              <a:prstDash val="solid"/>
              <a:round/>
              <a:headEnd len="med" w="med" type="none"/>
              <a:tailEnd len="med" w="med" type="triangle"/>
            </a:ln>
          </p:spPr>
        </p:cxnSp>
        <p:sp>
          <p:nvSpPr>
            <p:cNvPr id="1345" name="Google Shape;1345;p93"/>
            <p:cNvSpPr/>
            <p:nvPr/>
          </p:nvSpPr>
          <p:spPr>
            <a:xfrm>
              <a:off x="18797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lt2"/>
              </a:solidFill>
              <a:prstDash val="solid"/>
              <a:round/>
              <a:headEnd len="med" w="med" type="none"/>
              <a:tailEnd len="med" w="med" type="none"/>
            </a:ln>
          </p:spPr>
        </p:sp>
        <p:sp>
          <p:nvSpPr>
            <p:cNvPr id="1346" name="Google Shape;1346;p93"/>
            <p:cNvSpPr/>
            <p:nvPr/>
          </p:nvSpPr>
          <p:spPr>
            <a:xfrm>
              <a:off x="1955991" y="3669833"/>
              <a:ext cx="206725" cy="539600"/>
            </a:xfrm>
            <a:custGeom>
              <a:rect b="b" l="l" r="r" t="t"/>
              <a:pathLst>
                <a:path extrusionOk="0" h="21584" w="8269">
                  <a:moveTo>
                    <a:pt x="8269" y="5086"/>
                  </a:moveTo>
                  <a:cubicBezTo>
                    <a:pt x="7056" y="4358"/>
                    <a:pt x="2365" y="-2031"/>
                    <a:pt x="990" y="719"/>
                  </a:cubicBezTo>
                  <a:cubicBezTo>
                    <a:pt x="-385" y="3469"/>
                    <a:pt x="182" y="18107"/>
                    <a:pt x="20" y="21584"/>
                  </a:cubicBezTo>
                </a:path>
              </a:pathLst>
            </a:custGeom>
            <a:noFill/>
            <a:ln cap="flat" cmpd="sng" w="9525">
              <a:solidFill>
                <a:schemeClr val="lt2"/>
              </a:solidFill>
              <a:prstDash val="solid"/>
              <a:round/>
              <a:headEnd len="med" w="med" type="none"/>
              <a:tailEnd len="med" w="med" type="none"/>
            </a:ln>
          </p:spPr>
        </p:sp>
      </p:grpSp>
      <p:sp>
        <p:nvSpPr>
          <p:cNvPr id="1347" name="Google Shape;1347;p93"/>
          <p:cNvSpPr txBox="1"/>
          <p:nvPr/>
        </p:nvSpPr>
        <p:spPr>
          <a:xfrm>
            <a:off x="542658" y="1048791"/>
            <a:ext cx="1200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300"/>
              <a:t>&lt; 앉았을 때 &gt;</a:t>
            </a:r>
            <a:endParaRPr sz="1300"/>
          </a:p>
        </p:txBody>
      </p:sp>
      <p:sp>
        <p:nvSpPr>
          <p:cNvPr id="1348" name="Google Shape;1348;p93"/>
          <p:cNvSpPr/>
          <p:nvPr/>
        </p:nvSpPr>
        <p:spPr>
          <a:xfrm>
            <a:off x="2308331" y="2576207"/>
            <a:ext cx="1464900" cy="1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3"/>
          <p:cNvSpPr/>
          <p:nvPr/>
        </p:nvSpPr>
        <p:spPr>
          <a:xfrm>
            <a:off x="2399881" y="2374925"/>
            <a:ext cx="238500" cy="17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3"/>
          <p:cNvSpPr/>
          <p:nvPr/>
        </p:nvSpPr>
        <p:spPr>
          <a:xfrm rot="-5400000">
            <a:off x="2763627" y="2352322"/>
            <a:ext cx="75600" cy="32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1" name="Google Shape;1351;p93"/>
          <p:cNvCxnSpPr/>
          <p:nvPr/>
        </p:nvCxnSpPr>
        <p:spPr>
          <a:xfrm>
            <a:off x="3433665" y="1359580"/>
            <a:ext cx="0" cy="1015800"/>
          </a:xfrm>
          <a:prstGeom prst="straightConnector1">
            <a:avLst/>
          </a:prstGeom>
          <a:noFill/>
          <a:ln cap="flat" cmpd="sng" w="9525">
            <a:solidFill>
              <a:schemeClr val="dk2"/>
            </a:solidFill>
            <a:prstDash val="solid"/>
            <a:round/>
            <a:headEnd len="med" w="med" type="none"/>
            <a:tailEnd len="med" w="med" type="triangle"/>
          </a:ln>
        </p:spPr>
      </p:cxnSp>
      <p:sp>
        <p:nvSpPr>
          <p:cNvPr id="1352" name="Google Shape;1352;p93"/>
          <p:cNvSpPr txBox="1"/>
          <p:nvPr/>
        </p:nvSpPr>
        <p:spPr>
          <a:xfrm>
            <a:off x="2440695" y="1048791"/>
            <a:ext cx="1200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300"/>
              <a:t>&lt; 누웠을 때 &gt;</a:t>
            </a:r>
            <a:endParaRPr sz="1300"/>
          </a:p>
        </p:txBody>
      </p:sp>
      <p:cxnSp>
        <p:nvCxnSpPr>
          <p:cNvPr id="1353" name="Google Shape;1353;p93"/>
          <p:cNvCxnSpPr/>
          <p:nvPr/>
        </p:nvCxnSpPr>
        <p:spPr>
          <a:xfrm>
            <a:off x="3015011" y="1359580"/>
            <a:ext cx="0" cy="993000"/>
          </a:xfrm>
          <a:prstGeom prst="straightConnector1">
            <a:avLst/>
          </a:prstGeom>
          <a:noFill/>
          <a:ln cap="flat" cmpd="sng" w="9525">
            <a:solidFill>
              <a:schemeClr val="dk2"/>
            </a:solidFill>
            <a:prstDash val="solid"/>
            <a:round/>
            <a:headEnd len="med" w="med" type="none"/>
            <a:tailEnd len="med" w="med" type="triangle"/>
          </a:ln>
        </p:spPr>
      </p:cxnSp>
      <p:cxnSp>
        <p:nvCxnSpPr>
          <p:cNvPr id="1354" name="Google Shape;1354;p93"/>
          <p:cNvCxnSpPr/>
          <p:nvPr/>
        </p:nvCxnSpPr>
        <p:spPr>
          <a:xfrm>
            <a:off x="2596358" y="1359580"/>
            <a:ext cx="0" cy="917100"/>
          </a:xfrm>
          <a:prstGeom prst="straightConnector1">
            <a:avLst/>
          </a:prstGeom>
          <a:noFill/>
          <a:ln cap="flat" cmpd="sng" w="9525">
            <a:solidFill>
              <a:schemeClr val="dk2"/>
            </a:solidFill>
            <a:prstDash val="solid"/>
            <a:round/>
            <a:headEnd len="med" w="med" type="none"/>
            <a:tailEnd len="med" w="med" type="triangle"/>
          </a:ln>
        </p:spPr>
      </p:cxnSp>
      <p:cxnSp>
        <p:nvCxnSpPr>
          <p:cNvPr id="1355" name="Google Shape;1355;p93"/>
          <p:cNvCxnSpPr>
            <a:stCxn id="1350" idx="3"/>
          </p:cNvCxnSpPr>
          <p:nvPr/>
        </p:nvCxnSpPr>
        <p:spPr>
          <a:xfrm>
            <a:off x="2964627" y="2515522"/>
            <a:ext cx="653700" cy="3600"/>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93"/>
          <p:cNvCxnSpPr/>
          <p:nvPr/>
        </p:nvCxnSpPr>
        <p:spPr>
          <a:xfrm>
            <a:off x="2964739" y="2545878"/>
            <a:ext cx="653700" cy="3600"/>
          </a:xfrm>
          <a:prstGeom prst="straightConnector1">
            <a:avLst/>
          </a:prstGeom>
          <a:noFill/>
          <a:ln cap="flat" cmpd="sng" w="9525">
            <a:solidFill>
              <a:schemeClr val="dk2"/>
            </a:solidFill>
            <a:prstDash val="solid"/>
            <a:round/>
            <a:headEnd len="med" w="med" type="none"/>
            <a:tailEnd len="med" w="med" type="none"/>
          </a:ln>
        </p:spPr>
      </p:cxnSp>
      <p:sp>
        <p:nvSpPr>
          <p:cNvPr id="1357" name="Google Shape;1357;p93"/>
          <p:cNvSpPr/>
          <p:nvPr/>
        </p:nvSpPr>
        <p:spPr>
          <a:xfrm>
            <a:off x="4270972" y="2570467"/>
            <a:ext cx="1464900" cy="1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3"/>
          <p:cNvSpPr txBox="1"/>
          <p:nvPr/>
        </p:nvSpPr>
        <p:spPr>
          <a:xfrm>
            <a:off x="4403336" y="1043050"/>
            <a:ext cx="1200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300"/>
              <a:t>&lt; 비었을 때 &gt;</a:t>
            </a:r>
            <a:endParaRPr sz="1300"/>
          </a:p>
        </p:txBody>
      </p:sp>
      <p:cxnSp>
        <p:nvCxnSpPr>
          <p:cNvPr id="1359" name="Google Shape;1359;p93"/>
          <p:cNvCxnSpPr/>
          <p:nvPr/>
        </p:nvCxnSpPr>
        <p:spPr>
          <a:xfrm>
            <a:off x="4558999" y="1353839"/>
            <a:ext cx="0" cy="1127400"/>
          </a:xfrm>
          <a:prstGeom prst="straightConnector1">
            <a:avLst/>
          </a:prstGeom>
          <a:noFill/>
          <a:ln cap="flat" cmpd="sng" w="9525">
            <a:solidFill>
              <a:schemeClr val="dk2"/>
            </a:solidFill>
            <a:prstDash val="solid"/>
            <a:round/>
            <a:headEnd len="med" w="med" type="none"/>
            <a:tailEnd len="med" w="med" type="triangle"/>
          </a:ln>
        </p:spPr>
      </p:cxnSp>
      <p:cxnSp>
        <p:nvCxnSpPr>
          <p:cNvPr id="1360" name="Google Shape;1360;p93"/>
          <p:cNvCxnSpPr/>
          <p:nvPr/>
        </p:nvCxnSpPr>
        <p:spPr>
          <a:xfrm>
            <a:off x="5428881" y="1353846"/>
            <a:ext cx="0" cy="1127400"/>
          </a:xfrm>
          <a:prstGeom prst="straightConnector1">
            <a:avLst/>
          </a:prstGeom>
          <a:noFill/>
          <a:ln cap="flat" cmpd="sng" w="9525">
            <a:solidFill>
              <a:schemeClr val="dk2"/>
            </a:solidFill>
            <a:prstDash val="solid"/>
            <a:round/>
            <a:headEnd len="med" w="med" type="none"/>
            <a:tailEnd len="med" w="med" type="triangle"/>
          </a:ln>
        </p:spPr>
      </p:cxnSp>
      <p:cxnSp>
        <p:nvCxnSpPr>
          <p:cNvPr id="1361" name="Google Shape;1361;p93"/>
          <p:cNvCxnSpPr/>
          <p:nvPr/>
        </p:nvCxnSpPr>
        <p:spPr>
          <a:xfrm>
            <a:off x="5003443" y="1353846"/>
            <a:ext cx="0" cy="1127400"/>
          </a:xfrm>
          <a:prstGeom prst="straightConnector1">
            <a:avLst/>
          </a:prstGeom>
          <a:noFill/>
          <a:ln cap="flat" cmpd="sng" w="9525">
            <a:solidFill>
              <a:schemeClr val="dk2"/>
            </a:solidFill>
            <a:prstDash val="solid"/>
            <a:round/>
            <a:headEnd len="med" w="med" type="none"/>
            <a:tailEnd len="med" w="med" type="triangle"/>
          </a:ln>
        </p:spPr>
      </p:cxnSp>
      <p:sp>
        <p:nvSpPr>
          <p:cNvPr id="1362" name="Google Shape;1362;p93"/>
          <p:cNvSpPr txBox="1"/>
          <p:nvPr>
            <p:ph idx="4294967295" type="title"/>
          </p:nvPr>
        </p:nvSpPr>
        <p:spPr>
          <a:xfrm>
            <a:off x="235500" y="181550"/>
            <a:ext cx="418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거리센서의 전처리</a:t>
            </a:r>
            <a:endParaRPr sz="3244">
              <a:latin typeface="Do Hyeon"/>
              <a:ea typeface="Do Hyeon"/>
              <a:cs typeface="Do Hyeon"/>
              <a:sym typeface="Do Hyeon"/>
            </a:endParaRPr>
          </a:p>
        </p:txBody>
      </p:sp>
      <p:cxnSp>
        <p:nvCxnSpPr>
          <p:cNvPr id="1363" name="Google Shape;1363;p93"/>
          <p:cNvCxnSpPr/>
          <p:nvPr/>
        </p:nvCxnSpPr>
        <p:spPr>
          <a:xfrm>
            <a:off x="4434781" y="4404530"/>
            <a:ext cx="1410300" cy="0"/>
          </a:xfrm>
          <a:prstGeom prst="straightConnector1">
            <a:avLst/>
          </a:prstGeom>
          <a:noFill/>
          <a:ln cap="flat" cmpd="sng" w="9525">
            <a:solidFill>
              <a:schemeClr val="dk2"/>
            </a:solidFill>
            <a:prstDash val="solid"/>
            <a:round/>
            <a:headEnd len="med" w="med" type="none"/>
            <a:tailEnd len="med" w="med" type="none"/>
          </a:ln>
        </p:spPr>
      </p:cxnSp>
      <p:cxnSp>
        <p:nvCxnSpPr>
          <p:cNvPr id="1364" name="Google Shape;1364;p93"/>
          <p:cNvCxnSpPr/>
          <p:nvPr/>
        </p:nvCxnSpPr>
        <p:spPr>
          <a:xfrm>
            <a:off x="4434781" y="4219013"/>
            <a:ext cx="1410300" cy="0"/>
          </a:xfrm>
          <a:prstGeom prst="straightConnector1">
            <a:avLst/>
          </a:prstGeom>
          <a:noFill/>
          <a:ln cap="flat" cmpd="sng" w="9525">
            <a:solidFill>
              <a:schemeClr val="dk2"/>
            </a:solidFill>
            <a:prstDash val="solid"/>
            <a:round/>
            <a:headEnd len="med" w="med" type="none"/>
            <a:tailEnd len="med" w="med" type="none"/>
          </a:ln>
        </p:spPr>
      </p:cxnSp>
      <p:sp>
        <p:nvSpPr>
          <p:cNvPr id="1365" name="Google Shape;1365;p93"/>
          <p:cNvSpPr/>
          <p:nvPr/>
        </p:nvSpPr>
        <p:spPr>
          <a:xfrm>
            <a:off x="3026625" y="4156526"/>
            <a:ext cx="273900" cy="27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3"/>
          <p:cNvSpPr/>
          <p:nvPr/>
        </p:nvSpPr>
        <p:spPr>
          <a:xfrm>
            <a:off x="3377549" y="4028575"/>
            <a:ext cx="1057500" cy="5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7" name="Google Shape;1367;p93"/>
          <p:cNvCxnSpPr/>
          <p:nvPr/>
        </p:nvCxnSpPr>
        <p:spPr>
          <a:xfrm>
            <a:off x="3538957" y="4565608"/>
            <a:ext cx="816300" cy="178800"/>
          </a:xfrm>
          <a:prstGeom prst="straightConnector1">
            <a:avLst/>
          </a:prstGeom>
          <a:noFill/>
          <a:ln cap="flat" cmpd="sng" w="9525">
            <a:solidFill>
              <a:schemeClr val="dk2"/>
            </a:solidFill>
            <a:prstDash val="solid"/>
            <a:round/>
            <a:headEnd len="med" w="med" type="none"/>
            <a:tailEnd len="med" w="med" type="none"/>
          </a:ln>
        </p:spPr>
      </p:cxnSp>
      <p:cxnSp>
        <p:nvCxnSpPr>
          <p:cNvPr id="1368" name="Google Shape;1368;p93"/>
          <p:cNvCxnSpPr/>
          <p:nvPr/>
        </p:nvCxnSpPr>
        <p:spPr>
          <a:xfrm flipH="1">
            <a:off x="3538921" y="3849735"/>
            <a:ext cx="816300" cy="178800"/>
          </a:xfrm>
          <a:prstGeom prst="straightConnector1">
            <a:avLst/>
          </a:prstGeom>
          <a:noFill/>
          <a:ln cap="flat" cmpd="sng" w="9525">
            <a:solidFill>
              <a:schemeClr val="dk2"/>
            </a:solidFill>
            <a:prstDash val="solid"/>
            <a:round/>
            <a:headEnd len="med" w="med" type="none"/>
            <a:tailEnd len="med" w="med" type="none"/>
          </a:ln>
        </p:spPr>
      </p:cxnSp>
      <p:cxnSp>
        <p:nvCxnSpPr>
          <p:cNvPr id="1369" name="Google Shape;1369;p93"/>
          <p:cNvCxnSpPr/>
          <p:nvPr/>
        </p:nvCxnSpPr>
        <p:spPr>
          <a:xfrm flipH="1">
            <a:off x="4154024" y="3080550"/>
            <a:ext cx="760500" cy="1066800"/>
          </a:xfrm>
          <a:prstGeom prst="straightConnector1">
            <a:avLst/>
          </a:prstGeom>
          <a:noFill/>
          <a:ln cap="flat" cmpd="sng" w="9525">
            <a:solidFill>
              <a:schemeClr val="dk2"/>
            </a:solidFill>
            <a:prstDash val="solid"/>
            <a:round/>
            <a:headEnd len="med" w="med" type="none"/>
            <a:tailEnd len="med" w="med" type="triangle"/>
          </a:ln>
        </p:spPr>
      </p:cxnSp>
      <p:cxnSp>
        <p:nvCxnSpPr>
          <p:cNvPr id="1370" name="Google Shape;1370;p93"/>
          <p:cNvCxnSpPr/>
          <p:nvPr/>
        </p:nvCxnSpPr>
        <p:spPr>
          <a:xfrm flipH="1">
            <a:off x="4211075" y="3045200"/>
            <a:ext cx="740400" cy="1509600"/>
          </a:xfrm>
          <a:prstGeom prst="straightConnector1">
            <a:avLst/>
          </a:prstGeom>
          <a:noFill/>
          <a:ln cap="flat" cmpd="sng" w="9525">
            <a:solidFill>
              <a:schemeClr val="dk2"/>
            </a:solidFill>
            <a:prstDash val="solid"/>
            <a:round/>
            <a:headEnd len="med" w="med" type="none"/>
            <a:tailEnd len="med" w="med" type="triangle"/>
          </a:ln>
        </p:spPr>
      </p:cxnSp>
      <p:cxnSp>
        <p:nvCxnSpPr>
          <p:cNvPr id="1371" name="Google Shape;1371;p93"/>
          <p:cNvCxnSpPr/>
          <p:nvPr/>
        </p:nvCxnSpPr>
        <p:spPr>
          <a:xfrm flipH="1">
            <a:off x="3181799" y="3047927"/>
            <a:ext cx="760500" cy="1066800"/>
          </a:xfrm>
          <a:prstGeom prst="straightConnector1">
            <a:avLst/>
          </a:prstGeom>
          <a:noFill/>
          <a:ln cap="flat" cmpd="sng" w="9525">
            <a:solidFill>
              <a:schemeClr val="dk2"/>
            </a:solidFill>
            <a:prstDash val="dot"/>
            <a:round/>
            <a:headEnd len="med" w="med" type="none"/>
            <a:tailEnd len="med" w="med" type="triangle"/>
          </a:ln>
        </p:spPr>
      </p:cxnSp>
      <p:cxnSp>
        <p:nvCxnSpPr>
          <p:cNvPr id="1372" name="Google Shape;1372;p93"/>
          <p:cNvCxnSpPr/>
          <p:nvPr/>
        </p:nvCxnSpPr>
        <p:spPr>
          <a:xfrm flipH="1">
            <a:off x="3238850" y="3012576"/>
            <a:ext cx="740400" cy="1509600"/>
          </a:xfrm>
          <a:prstGeom prst="straightConnector1">
            <a:avLst/>
          </a:prstGeom>
          <a:noFill/>
          <a:ln cap="flat" cmpd="sng" w="9525">
            <a:solidFill>
              <a:schemeClr val="dk2"/>
            </a:solidFill>
            <a:prstDash val="dot"/>
            <a:round/>
            <a:headEnd len="med" w="med" type="none"/>
            <a:tailEnd len="med" w="med" type="triangle"/>
          </a:ln>
        </p:spPr>
      </p:cxnSp>
      <p:cxnSp>
        <p:nvCxnSpPr>
          <p:cNvPr id="1373" name="Google Shape;1373;p93"/>
          <p:cNvCxnSpPr/>
          <p:nvPr/>
        </p:nvCxnSpPr>
        <p:spPr>
          <a:xfrm flipH="1">
            <a:off x="5213749" y="3080552"/>
            <a:ext cx="760500" cy="1066800"/>
          </a:xfrm>
          <a:prstGeom prst="straightConnector1">
            <a:avLst/>
          </a:prstGeom>
          <a:noFill/>
          <a:ln cap="flat" cmpd="sng" w="9525">
            <a:solidFill>
              <a:schemeClr val="dk2"/>
            </a:solidFill>
            <a:prstDash val="dot"/>
            <a:round/>
            <a:headEnd len="med" w="med" type="none"/>
            <a:tailEnd len="med" w="med" type="triangle"/>
          </a:ln>
        </p:spPr>
      </p:cxnSp>
      <p:cxnSp>
        <p:nvCxnSpPr>
          <p:cNvPr id="1374" name="Google Shape;1374;p93"/>
          <p:cNvCxnSpPr/>
          <p:nvPr/>
        </p:nvCxnSpPr>
        <p:spPr>
          <a:xfrm flipH="1">
            <a:off x="5270800" y="3045201"/>
            <a:ext cx="740400" cy="1509600"/>
          </a:xfrm>
          <a:prstGeom prst="straightConnector1">
            <a:avLst/>
          </a:prstGeom>
          <a:noFill/>
          <a:ln cap="flat" cmpd="sng" w="9525">
            <a:solidFill>
              <a:schemeClr val="dk2"/>
            </a:solidFill>
            <a:prstDash val="dot"/>
            <a:round/>
            <a:headEnd len="med" w="med" type="none"/>
            <a:tailEnd len="med" w="med" type="triangle"/>
          </a:ln>
        </p:spPr>
      </p:cxnSp>
      <p:grpSp>
        <p:nvGrpSpPr>
          <p:cNvPr id="1375" name="Google Shape;1375;p93"/>
          <p:cNvGrpSpPr/>
          <p:nvPr/>
        </p:nvGrpSpPr>
        <p:grpSpPr>
          <a:xfrm>
            <a:off x="6465565" y="2881550"/>
            <a:ext cx="2188861" cy="2040038"/>
            <a:chOff x="5026450" y="1758109"/>
            <a:chExt cx="3503299" cy="3126975"/>
          </a:xfrm>
        </p:grpSpPr>
        <p:pic>
          <p:nvPicPr>
            <p:cNvPr id="1376" name="Google Shape;1376;p93"/>
            <p:cNvPicPr preferRelativeResize="0"/>
            <p:nvPr/>
          </p:nvPicPr>
          <p:blipFill>
            <a:blip r:embed="rId3">
              <a:alphaModFix/>
            </a:blip>
            <a:stretch>
              <a:fillRect/>
            </a:stretch>
          </p:blipFill>
          <p:spPr>
            <a:xfrm>
              <a:off x="5026450" y="1758109"/>
              <a:ext cx="3423999" cy="3126975"/>
            </a:xfrm>
            <a:prstGeom prst="rect">
              <a:avLst/>
            </a:prstGeom>
            <a:noFill/>
            <a:ln>
              <a:noFill/>
            </a:ln>
          </p:spPr>
        </p:pic>
        <p:pic>
          <p:nvPicPr>
            <p:cNvPr id="1377" name="Google Shape;1377;p93"/>
            <p:cNvPicPr preferRelativeResize="0"/>
            <p:nvPr/>
          </p:nvPicPr>
          <p:blipFill rotWithShape="1">
            <a:blip r:embed="rId3">
              <a:alphaModFix/>
            </a:blip>
            <a:srcRect b="0" l="0" r="0" t="39914"/>
            <a:stretch/>
          </p:blipFill>
          <p:spPr>
            <a:xfrm flipH="1">
              <a:off x="5105750" y="2895674"/>
              <a:ext cx="3423999" cy="1878850"/>
            </a:xfrm>
            <a:prstGeom prst="rect">
              <a:avLst/>
            </a:prstGeom>
            <a:noFill/>
            <a:ln>
              <a:noFill/>
            </a:ln>
          </p:spPr>
        </p:pic>
      </p:grpSp>
      <p:sp>
        <p:nvSpPr>
          <p:cNvPr id="1378" name="Google Shape;1378;p93"/>
          <p:cNvSpPr/>
          <p:nvPr/>
        </p:nvSpPr>
        <p:spPr>
          <a:xfrm>
            <a:off x="2953400" y="3728075"/>
            <a:ext cx="3211200" cy="11274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3"/>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3"/>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94"/>
          <p:cNvSpPr txBox="1"/>
          <p:nvPr>
            <p:ph idx="4294967295" type="title"/>
          </p:nvPr>
        </p:nvSpPr>
        <p:spPr>
          <a:xfrm>
            <a:off x="235500" y="181550"/>
            <a:ext cx="541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침대점유율 모니터링 서비스의 발전 가능성</a:t>
            </a:r>
            <a:endParaRPr sz="3244">
              <a:latin typeface="Do Hyeon"/>
              <a:ea typeface="Do Hyeon"/>
              <a:cs typeface="Do Hyeon"/>
              <a:sym typeface="Do Hyeon"/>
            </a:endParaRPr>
          </a:p>
        </p:txBody>
      </p:sp>
      <p:grpSp>
        <p:nvGrpSpPr>
          <p:cNvPr id="1386" name="Google Shape;1386;p94"/>
          <p:cNvGrpSpPr/>
          <p:nvPr/>
        </p:nvGrpSpPr>
        <p:grpSpPr>
          <a:xfrm>
            <a:off x="1709500" y="754250"/>
            <a:ext cx="5701725" cy="4185649"/>
            <a:chOff x="642700" y="754250"/>
            <a:chExt cx="5701725" cy="4185649"/>
          </a:xfrm>
        </p:grpSpPr>
        <p:grpSp>
          <p:nvGrpSpPr>
            <p:cNvPr id="1387" name="Google Shape;1387;p94"/>
            <p:cNvGrpSpPr/>
            <p:nvPr/>
          </p:nvGrpSpPr>
          <p:grpSpPr>
            <a:xfrm>
              <a:off x="642700" y="754250"/>
              <a:ext cx="5701725" cy="4185649"/>
              <a:chOff x="642700" y="754250"/>
              <a:chExt cx="5701725" cy="4185649"/>
            </a:xfrm>
          </p:grpSpPr>
          <p:pic>
            <p:nvPicPr>
              <p:cNvPr id="1388" name="Google Shape;1388;p94"/>
              <p:cNvPicPr preferRelativeResize="0"/>
              <p:nvPr/>
            </p:nvPicPr>
            <p:blipFill>
              <a:blip r:embed="rId3">
                <a:alphaModFix/>
              </a:blip>
              <a:stretch>
                <a:fillRect/>
              </a:stretch>
            </p:blipFill>
            <p:spPr>
              <a:xfrm>
                <a:off x="642700" y="754250"/>
                <a:ext cx="5701725" cy="4185649"/>
              </a:xfrm>
              <a:prstGeom prst="rect">
                <a:avLst/>
              </a:prstGeom>
              <a:noFill/>
              <a:ln>
                <a:noFill/>
              </a:ln>
            </p:spPr>
          </p:pic>
          <p:sp>
            <p:nvSpPr>
              <p:cNvPr id="1389" name="Google Shape;1389;p94"/>
              <p:cNvSpPr/>
              <p:nvPr/>
            </p:nvSpPr>
            <p:spPr>
              <a:xfrm>
                <a:off x="4875700" y="3996925"/>
                <a:ext cx="1178700" cy="192900"/>
              </a:xfrm>
              <a:prstGeom prst="rect">
                <a:avLst/>
              </a:prstGeom>
              <a:solidFill>
                <a:srgbClr val="F7AE1A">
                  <a:alpha val="23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4"/>
              <p:cNvSpPr/>
              <p:nvPr/>
            </p:nvSpPr>
            <p:spPr>
              <a:xfrm>
                <a:off x="784700" y="4189825"/>
                <a:ext cx="5269800" cy="192900"/>
              </a:xfrm>
              <a:prstGeom prst="rect">
                <a:avLst/>
              </a:prstGeom>
              <a:solidFill>
                <a:srgbClr val="F7AE1A">
                  <a:alpha val="23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4"/>
              <p:cNvSpPr/>
              <p:nvPr/>
            </p:nvSpPr>
            <p:spPr>
              <a:xfrm>
                <a:off x="784700" y="4382725"/>
                <a:ext cx="5269800" cy="192900"/>
              </a:xfrm>
              <a:prstGeom prst="rect">
                <a:avLst/>
              </a:prstGeom>
              <a:solidFill>
                <a:srgbClr val="F7AE1A">
                  <a:alpha val="23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94"/>
            <p:cNvSpPr/>
            <p:nvPr/>
          </p:nvSpPr>
          <p:spPr>
            <a:xfrm>
              <a:off x="784700" y="4575625"/>
              <a:ext cx="1178700" cy="192900"/>
            </a:xfrm>
            <a:prstGeom prst="rect">
              <a:avLst/>
            </a:prstGeom>
            <a:solidFill>
              <a:srgbClr val="F7AE1A">
                <a:alpha val="23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94"/>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4"/>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5"/>
          <p:cNvSpPr txBox="1"/>
          <p:nvPr>
            <p:ph idx="4294967295" type="title"/>
          </p:nvPr>
        </p:nvSpPr>
        <p:spPr>
          <a:xfrm>
            <a:off x="235500" y="181550"/>
            <a:ext cx="418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추가 진입 가능 시장 보조 자료</a:t>
            </a:r>
            <a:endParaRPr sz="3244">
              <a:latin typeface="Do Hyeon"/>
              <a:ea typeface="Do Hyeon"/>
              <a:cs typeface="Do Hyeon"/>
              <a:sym typeface="Do Hyeon"/>
            </a:endParaRPr>
          </a:p>
        </p:txBody>
      </p:sp>
      <p:pic>
        <p:nvPicPr>
          <p:cNvPr descr="어린이집 학대 의혹이 또 나왔습니다. &#10;&#10;전남 나주 어린이집 교사가 26개월밖에 안 된 아이를 내리치는 장면이 CCTV에 찍혔는데요, 이 아이는 밤마다 일어나 울 정도로 트라우마에 시달린다고 합니다. &#10;&#10;https://imnews.imbc.com/replay/2021/nwtoday/article/6121733_34943.html&#10;&#10;#어린이집, #사건, #사고" id="1400" name="Google Shape;1400;p95" title="&quot;가슴 내리치고 내동댕이&quot;…또 어린이집 아동학대 (2021.03.18/뉴스투데이/MBC)">
            <a:hlinkClick r:id="rId3"/>
          </p:cNvPr>
          <p:cNvPicPr preferRelativeResize="0"/>
          <p:nvPr/>
        </p:nvPicPr>
        <p:blipFill>
          <a:blip r:embed="rId4">
            <a:alphaModFix/>
          </a:blip>
          <a:stretch>
            <a:fillRect/>
          </a:stretch>
        </p:blipFill>
        <p:spPr>
          <a:xfrm>
            <a:off x="282000" y="1156525"/>
            <a:ext cx="4094300" cy="3070725"/>
          </a:xfrm>
          <a:prstGeom prst="rect">
            <a:avLst/>
          </a:prstGeom>
          <a:noFill/>
          <a:ln>
            <a:noFill/>
          </a:ln>
        </p:spPr>
      </p:pic>
      <p:pic>
        <p:nvPicPr>
          <p:cNvPr descr="이달 초 인천의 한 장애인 시설에서 자폐성 장애 1급인 20대 남성이 숨졌습니다. 싫어하는 음식을 시설 측에서 억지로 먹이다가 음식물이 기도로 들어가 버린 건데, 부모는 사고 장면을 뒤늦게 확인하고 또 오열했습니다. 저희는 장애인 인권과 돌봄 문제에 대한 경각심이 더욱 높아져야 한다는 유족의 의사에 따라서, 숨진 남성의 얼굴을 가리지 않고 당시 영상을 전해드립니다.&#10;먼저, 이현정 기자의 단독 보도입니다.&#10;&#10;원문 기사 더보기 &#10;https://news.sbs.co.kr/y/?id=N1006439452&#10;&#10;[SBS 단독보도] 기사 더보기 &#10;https://news.sbs.co.kr/y/t/?id=10000000034&#10; &#10;&#10;#SBS뉴스 #SBS단독보도 #인천&#10;&#10;▶SBS 뉴스 채널 구독하기 : https://n.sbs.co.kr/youtube &#10;▶SBS 뉴스 라이브 : https://n.sbs.co.kr/youtubeLive , https://n.sbs.co.kr/live &#10;&#10;▶SBS 뉴스 제보하기&#10;홈페이지: https://n.sbs.co.kr/inform &#10;애플리케이션: 'SBS뉴스' 앱 설치하고 제보 - https://n.sbs.co.kr/App &#10;카카오톡: 'SBS뉴스'와 친구 맺고 채팅 - https://pf.kakao.com/_ewsdq/chat &#10;페이스북: 'SBS뉴스' 메시지 전송 - https://www.facebook.com/sbs8news &#10;이메일: sbs8news@sbs.co.kr &#10;문자: #6000 &#10;전화: 02-2113-6000 &#10;&#10;홈페이지: https://news.sbs.co.kr/ &#10;페이스북: https://www.facebook.com/sbs8news &#10;트위터: https://www.twitter.com/sbs8news&#10;카카오톡: https://pf.kakao.com/_ewsdq&#10;인스타그램: https://www.instagram.com/sbsnews" id="1401" name="Google Shape;1401;p95" title="[단독] &quot;발버둥 치는데 억지로 김밥&quot;…장애인 사망 / SBS">
            <a:hlinkClick r:id="rId5"/>
          </p:cNvPr>
          <p:cNvPicPr preferRelativeResize="0"/>
          <p:nvPr/>
        </p:nvPicPr>
        <p:blipFill>
          <a:blip r:embed="rId6">
            <a:alphaModFix/>
          </a:blip>
          <a:stretch>
            <a:fillRect/>
          </a:stretch>
        </p:blipFill>
        <p:spPr>
          <a:xfrm>
            <a:off x="4723800" y="1143000"/>
            <a:ext cx="4094300" cy="3070725"/>
          </a:xfrm>
          <a:prstGeom prst="rect">
            <a:avLst/>
          </a:prstGeom>
          <a:noFill/>
          <a:ln>
            <a:noFill/>
          </a:ln>
        </p:spPr>
      </p:pic>
      <p:sp>
        <p:nvSpPr>
          <p:cNvPr id="1402" name="Google Shape;1402;p95"/>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5"/>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326" name="Shape 326"/>
        <p:cNvGrpSpPr/>
        <p:nvPr/>
      </p:nvGrpSpPr>
      <p:grpSpPr>
        <a:xfrm>
          <a:off x="0" y="0"/>
          <a:ext cx="0" cy="0"/>
          <a:chOff x="0" y="0"/>
          <a:chExt cx="0" cy="0"/>
        </a:xfrm>
      </p:grpSpPr>
      <p:pic>
        <p:nvPicPr>
          <p:cNvPr id="327" name="Google Shape;327;p42"/>
          <p:cNvPicPr preferRelativeResize="0"/>
          <p:nvPr/>
        </p:nvPicPr>
        <p:blipFill rotWithShape="1">
          <a:blip r:embed="rId3">
            <a:alphaModFix/>
          </a:blip>
          <a:srcRect b="0" l="0" r="0" t="0"/>
          <a:stretch/>
        </p:blipFill>
        <p:spPr>
          <a:xfrm>
            <a:off x="360933" y="241910"/>
            <a:ext cx="3167921" cy="698395"/>
          </a:xfrm>
          <a:prstGeom prst="rect">
            <a:avLst/>
          </a:prstGeom>
          <a:noFill/>
          <a:ln>
            <a:noFill/>
          </a:ln>
        </p:spPr>
      </p:pic>
      <p:grpSp>
        <p:nvGrpSpPr>
          <p:cNvPr id="328" name="Google Shape;328;p42"/>
          <p:cNvGrpSpPr/>
          <p:nvPr/>
        </p:nvGrpSpPr>
        <p:grpSpPr>
          <a:xfrm>
            <a:off x="1687531" y="933326"/>
            <a:ext cx="150976" cy="2419892"/>
            <a:chOff x="3375061" y="1866652"/>
            <a:chExt cx="301951" cy="4839785"/>
          </a:xfrm>
        </p:grpSpPr>
        <p:pic>
          <p:nvPicPr>
            <p:cNvPr id="329" name="Google Shape;329;p42"/>
            <p:cNvPicPr preferRelativeResize="0"/>
            <p:nvPr/>
          </p:nvPicPr>
          <p:blipFill rotWithShape="1">
            <a:blip r:embed="rId4">
              <a:alphaModFix/>
            </a:blip>
            <a:srcRect b="0" l="0" r="0" t="0"/>
            <a:stretch/>
          </p:blipFill>
          <p:spPr>
            <a:xfrm rot="5400000">
              <a:off x="1106144" y="4135569"/>
              <a:ext cx="4839785" cy="301951"/>
            </a:xfrm>
            <a:prstGeom prst="rect">
              <a:avLst/>
            </a:prstGeom>
            <a:noFill/>
            <a:ln>
              <a:noFill/>
            </a:ln>
          </p:spPr>
        </p:pic>
        <p:pic>
          <p:nvPicPr>
            <p:cNvPr id="330" name="Google Shape;330;p42"/>
            <p:cNvPicPr preferRelativeResize="0"/>
            <p:nvPr/>
          </p:nvPicPr>
          <p:blipFill rotWithShape="1">
            <a:blip r:embed="rId5">
              <a:alphaModFix/>
            </a:blip>
            <a:srcRect b="0" l="0" r="0" t="0"/>
            <a:stretch/>
          </p:blipFill>
          <p:spPr>
            <a:xfrm rot="5400000">
              <a:off x="2306236" y="4201202"/>
              <a:ext cx="2419893" cy="150976"/>
            </a:xfrm>
            <a:prstGeom prst="rect">
              <a:avLst/>
            </a:prstGeom>
            <a:noFill/>
            <a:ln>
              <a:noFill/>
            </a:ln>
          </p:spPr>
        </p:pic>
      </p:grpSp>
      <p:grpSp>
        <p:nvGrpSpPr>
          <p:cNvPr id="331" name="Google Shape;331;p42"/>
          <p:cNvGrpSpPr/>
          <p:nvPr/>
        </p:nvGrpSpPr>
        <p:grpSpPr>
          <a:xfrm>
            <a:off x="-313751" y="1708593"/>
            <a:ext cx="4402781" cy="3969539"/>
            <a:chOff x="-627502" y="3417185"/>
            <a:chExt cx="8805563" cy="7939077"/>
          </a:xfrm>
        </p:grpSpPr>
        <p:pic>
          <p:nvPicPr>
            <p:cNvPr id="332" name="Google Shape;332;p42"/>
            <p:cNvPicPr preferRelativeResize="0"/>
            <p:nvPr/>
          </p:nvPicPr>
          <p:blipFill rotWithShape="1">
            <a:blip r:embed="rId6">
              <a:alphaModFix/>
            </a:blip>
            <a:srcRect b="0" l="0" r="0" t="0"/>
            <a:stretch/>
          </p:blipFill>
          <p:spPr>
            <a:xfrm>
              <a:off x="-627502" y="3417185"/>
              <a:ext cx="8805563" cy="7939077"/>
            </a:xfrm>
            <a:prstGeom prst="rect">
              <a:avLst/>
            </a:prstGeom>
            <a:noFill/>
            <a:ln>
              <a:noFill/>
            </a:ln>
          </p:spPr>
        </p:pic>
        <p:pic>
          <p:nvPicPr>
            <p:cNvPr id="333" name="Google Shape;333;p42"/>
            <p:cNvPicPr preferRelativeResize="0"/>
            <p:nvPr/>
          </p:nvPicPr>
          <p:blipFill rotWithShape="1">
            <a:blip r:embed="rId7">
              <a:alphaModFix/>
            </a:blip>
            <a:srcRect b="0" l="0" r="0" t="0"/>
            <a:stretch/>
          </p:blipFill>
          <p:spPr>
            <a:xfrm>
              <a:off x="1314791" y="5142857"/>
              <a:ext cx="4402782" cy="3969538"/>
            </a:xfrm>
            <a:prstGeom prst="rect">
              <a:avLst/>
            </a:prstGeom>
            <a:noFill/>
            <a:ln>
              <a:noFill/>
            </a:ln>
          </p:spPr>
        </p:pic>
      </p:grpSp>
      <p:grpSp>
        <p:nvGrpSpPr>
          <p:cNvPr id="334" name="Google Shape;334;p42"/>
          <p:cNvGrpSpPr/>
          <p:nvPr/>
        </p:nvGrpSpPr>
        <p:grpSpPr>
          <a:xfrm>
            <a:off x="369338" y="2175060"/>
            <a:ext cx="2971458" cy="2971458"/>
            <a:chOff x="738676" y="4350120"/>
            <a:chExt cx="5942915" cy="5942915"/>
          </a:xfrm>
        </p:grpSpPr>
        <p:pic>
          <p:nvPicPr>
            <p:cNvPr id="335" name="Google Shape;335;p42"/>
            <p:cNvPicPr preferRelativeResize="0"/>
            <p:nvPr/>
          </p:nvPicPr>
          <p:blipFill rotWithShape="1">
            <a:blip r:embed="rId8">
              <a:alphaModFix/>
            </a:blip>
            <a:srcRect b="0" l="0" r="0" t="0"/>
            <a:stretch/>
          </p:blipFill>
          <p:spPr>
            <a:xfrm>
              <a:off x="738676" y="4350120"/>
              <a:ext cx="5942915" cy="5942915"/>
            </a:xfrm>
            <a:prstGeom prst="rect">
              <a:avLst/>
            </a:prstGeom>
            <a:noFill/>
            <a:ln>
              <a:noFill/>
            </a:ln>
          </p:spPr>
        </p:pic>
        <p:pic>
          <p:nvPicPr>
            <p:cNvPr id="336" name="Google Shape;336;p42"/>
            <p:cNvPicPr preferRelativeResize="0"/>
            <p:nvPr/>
          </p:nvPicPr>
          <p:blipFill rotWithShape="1">
            <a:blip r:embed="rId9">
              <a:alphaModFix/>
            </a:blip>
            <a:srcRect b="0" l="0" r="0" t="0"/>
            <a:stretch/>
          </p:blipFill>
          <p:spPr>
            <a:xfrm>
              <a:off x="2030453" y="5641898"/>
              <a:ext cx="2971458" cy="2971458"/>
            </a:xfrm>
            <a:prstGeom prst="rect">
              <a:avLst/>
            </a:prstGeom>
            <a:noFill/>
            <a:ln>
              <a:noFill/>
            </a:ln>
          </p:spPr>
        </p:pic>
      </p:grpSp>
      <p:grpSp>
        <p:nvGrpSpPr>
          <p:cNvPr id="337" name="Google Shape;337;p42"/>
          <p:cNvGrpSpPr/>
          <p:nvPr/>
        </p:nvGrpSpPr>
        <p:grpSpPr>
          <a:xfrm>
            <a:off x="-59447" y="1097300"/>
            <a:ext cx="3781602" cy="886378"/>
            <a:chOff x="-118895" y="2194600"/>
            <a:chExt cx="7563205" cy="1772756"/>
          </a:xfrm>
        </p:grpSpPr>
        <p:grpSp>
          <p:nvGrpSpPr>
            <p:cNvPr id="338" name="Google Shape;338;p42"/>
            <p:cNvGrpSpPr/>
            <p:nvPr/>
          </p:nvGrpSpPr>
          <p:grpSpPr>
            <a:xfrm>
              <a:off x="-118895" y="2194600"/>
              <a:ext cx="7563205" cy="1576056"/>
              <a:chOff x="-118895" y="2194600"/>
              <a:chExt cx="7563205" cy="1576056"/>
            </a:xfrm>
          </p:grpSpPr>
          <p:pic>
            <p:nvPicPr>
              <p:cNvPr id="339" name="Google Shape;339;p42"/>
              <p:cNvPicPr preferRelativeResize="0"/>
              <p:nvPr/>
            </p:nvPicPr>
            <p:blipFill rotWithShape="1">
              <a:blip r:embed="rId10">
                <a:alphaModFix/>
              </a:blip>
              <a:srcRect b="0" l="0" r="0" t="0"/>
              <a:stretch/>
            </p:blipFill>
            <p:spPr>
              <a:xfrm>
                <a:off x="-118895" y="2194600"/>
                <a:ext cx="7563205" cy="1576056"/>
              </a:xfrm>
              <a:prstGeom prst="rect">
                <a:avLst/>
              </a:prstGeom>
              <a:noFill/>
              <a:ln>
                <a:noFill/>
              </a:ln>
            </p:spPr>
          </p:pic>
          <p:pic>
            <p:nvPicPr>
              <p:cNvPr id="340" name="Google Shape;340;p42"/>
              <p:cNvPicPr preferRelativeResize="0"/>
              <p:nvPr/>
            </p:nvPicPr>
            <p:blipFill rotWithShape="1">
              <a:blip r:embed="rId11">
                <a:alphaModFix/>
              </a:blip>
              <a:srcRect b="0" l="0" r="0" t="0"/>
              <a:stretch/>
            </p:blipFill>
            <p:spPr>
              <a:xfrm>
                <a:off x="1720470" y="2537178"/>
                <a:ext cx="3781602" cy="788028"/>
              </a:xfrm>
              <a:prstGeom prst="rect">
                <a:avLst/>
              </a:prstGeom>
              <a:noFill/>
              <a:ln>
                <a:noFill/>
              </a:ln>
            </p:spPr>
          </p:pic>
        </p:grpSp>
        <p:pic>
          <p:nvPicPr>
            <p:cNvPr id="341" name="Google Shape;341;p42"/>
            <p:cNvPicPr preferRelativeResize="0"/>
            <p:nvPr/>
          </p:nvPicPr>
          <p:blipFill rotWithShape="1">
            <a:blip r:embed="rId12">
              <a:alphaModFix/>
            </a:blip>
            <a:srcRect b="0" l="0" r="0" t="0"/>
            <a:stretch/>
          </p:blipFill>
          <p:spPr>
            <a:xfrm>
              <a:off x="1682194" y="2443585"/>
              <a:ext cx="4282545" cy="1523771"/>
            </a:xfrm>
            <a:prstGeom prst="rect">
              <a:avLst/>
            </a:prstGeom>
            <a:noFill/>
            <a:ln>
              <a:noFill/>
            </a:ln>
          </p:spPr>
        </p:pic>
      </p:grpSp>
      <p:grpSp>
        <p:nvGrpSpPr>
          <p:cNvPr id="342" name="Google Shape;342;p42"/>
          <p:cNvGrpSpPr/>
          <p:nvPr/>
        </p:nvGrpSpPr>
        <p:grpSpPr>
          <a:xfrm>
            <a:off x="387827" y="1609796"/>
            <a:ext cx="2892754" cy="670292"/>
            <a:chOff x="775655" y="3219592"/>
            <a:chExt cx="5785508" cy="1340583"/>
          </a:xfrm>
        </p:grpSpPr>
        <p:grpSp>
          <p:nvGrpSpPr>
            <p:cNvPr id="343" name="Google Shape;343;p42"/>
            <p:cNvGrpSpPr/>
            <p:nvPr/>
          </p:nvGrpSpPr>
          <p:grpSpPr>
            <a:xfrm>
              <a:off x="775655" y="3219592"/>
              <a:ext cx="5785508" cy="1205611"/>
              <a:chOff x="775655" y="3219592"/>
              <a:chExt cx="5785508" cy="1205611"/>
            </a:xfrm>
          </p:grpSpPr>
          <p:pic>
            <p:nvPicPr>
              <p:cNvPr id="344" name="Google Shape;344;p42"/>
              <p:cNvPicPr preferRelativeResize="0"/>
              <p:nvPr/>
            </p:nvPicPr>
            <p:blipFill rotWithShape="1">
              <a:blip r:embed="rId13">
                <a:alphaModFix/>
              </a:blip>
              <a:srcRect b="0" l="0" r="0" t="0"/>
              <a:stretch/>
            </p:blipFill>
            <p:spPr>
              <a:xfrm>
                <a:off x="775655" y="3219592"/>
                <a:ext cx="5785508" cy="1205611"/>
              </a:xfrm>
              <a:prstGeom prst="rect">
                <a:avLst/>
              </a:prstGeom>
              <a:noFill/>
              <a:ln>
                <a:noFill/>
              </a:ln>
            </p:spPr>
          </p:pic>
          <p:pic>
            <p:nvPicPr>
              <p:cNvPr id="345" name="Google Shape;345;p42"/>
              <p:cNvPicPr preferRelativeResize="0"/>
              <p:nvPr/>
            </p:nvPicPr>
            <p:blipFill rotWithShape="1">
              <a:blip r:embed="rId14">
                <a:alphaModFix/>
              </a:blip>
              <a:srcRect b="0" l="0" r="0" t="0"/>
              <a:stretch/>
            </p:blipFill>
            <p:spPr>
              <a:xfrm>
                <a:off x="2182686" y="3481648"/>
                <a:ext cx="2892754" cy="602806"/>
              </a:xfrm>
              <a:prstGeom prst="rect">
                <a:avLst/>
              </a:prstGeom>
              <a:noFill/>
              <a:ln>
                <a:noFill/>
              </a:ln>
            </p:spPr>
          </p:pic>
        </p:grpSp>
        <p:pic>
          <p:nvPicPr>
            <p:cNvPr id="346" name="Google Shape;346;p42"/>
            <p:cNvPicPr preferRelativeResize="0"/>
            <p:nvPr/>
          </p:nvPicPr>
          <p:blipFill rotWithShape="1">
            <a:blip r:embed="rId15">
              <a:alphaModFix/>
            </a:blip>
            <a:srcRect b="0" l="0" r="0" t="0"/>
            <a:stretch/>
          </p:blipFill>
          <p:spPr>
            <a:xfrm>
              <a:off x="2181811" y="3417346"/>
              <a:ext cx="3287205" cy="1142829"/>
            </a:xfrm>
            <a:prstGeom prst="rect">
              <a:avLst/>
            </a:prstGeom>
            <a:noFill/>
            <a:ln>
              <a:noFill/>
            </a:ln>
          </p:spPr>
        </p:pic>
      </p:grpSp>
      <p:pic>
        <p:nvPicPr>
          <p:cNvPr id="347" name="Google Shape;347;p42"/>
          <p:cNvPicPr preferRelativeResize="0"/>
          <p:nvPr/>
        </p:nvPicPr>
        <p:blipFill rotWithShape="1">
          <a:blip r:embed="rId16">
            <a:alphaModFix/>
          </a:blip>
          <a:srcRect b="0" l="0" r="0" t="0"/>
          <a:stretch/>
        </p:blipFill>
        <p:spPr>
          <a:xfrm rot="5400000">
            <a:off x="3928284" y="2121554"/>
            <a:ext cx="1251852" cy="75488"/>
          </a:xfrm>
          <a:prstGeom prst="rect">
            <a:avLst/>
          </a:prstGeom>
          <a:noFill/>
          <a:ln>
            <a:noFill/>
          </a:ln>
        </p:spPr>
      </p:pic>
      <p:grpSp>
        <p:nvGrpSpPr>
          <p:cNvPr id="348" name="Google Shape;348;p42"/>
          <p:cNvGrpSpPr/>
          <p:nvPr/>
        </p:nvGrpSpPr>
        <p:grpSpPr>
          <a:xfrm>
            <a:off x="2482368" y="1699069"/>
            <a:ext cx="4402781" cy="3969539"/>
            <a:chOff x="4964735" y="3398138"/>
            <a:chExt cx="8805563" cy="7939077"/>
          </a:xfrm>
        </p:grpSpPr>
        <p:pic>
          <p:nvPicPr>
            <p:cNvPr id="349" name="Google Shape;349;p42"/>
            <p:cNvPicPr preferRelativeResize="0"/>
            <p:nvPr/>
          </p:nvPicPr>
          <p:blipFill rotWithShape="1">
            <a:blip r:embed="rId17">
              <a:alphaModFix/>
            </a:blip>
            <a:srcRect b="0" l="0" r="0" t="0"/>
            <a:stretch/>
          </p:blipFill>
          <p:spPr>
            <a:xfrm>
              <a:off x="4964735" y="3398138"/>
              <a:ext cx="8805563" cy="7939077"/>
            </a:xfrm>
            <a:prstGeom prst="rect">
              <a:avLst/>
            </a:prstGeom>
            <a:noFill/>
            <a:ln>
              <a:noFill/>
            </a:ln>
          </p:spPr>
        </p:pic>
        <p:pic>
          <p:nvPicPr>
            <p:cNvPr id="350" name="Google Shape;350;p42"/>
            <p:cNvPicPr preferRelativeResize="0"/>
            <p:nvPr/>
          </p:nvPicPr>
          <p:blipFill rotWithShape="1">
            <a:blip r:embed="rId18">
              <a:alphaModFix/>
            </a:blip>
            <a:srcRect b="0" l="0" r="0" t="0"/>
            <a:stretch/>
          </p:blipFill>
          <p:spPr>
            <a:xfrm>
              <a:off x="6907029" y="5123810"/>
              <a:ext cx="4402782" cy="3969538"/>
            </a:xfrm>
            <a:prstGeom prst="rect">
              <a:avLst/>
            </a:prstGeom>
            <a:noFill/>
            <a:ln>
              <a:noFill/>
            </a:ln>
          </p:spPr>
        </p:pic>
      </p:grpSp>
      <p:grpSp>
        <p:nvGrpSpPr>
          <p:cNvPr id="351" name="Google Shape;351;p42"/>
          <p:cNvGrpSpPr/>
          <p:nvPr/>
        </p:nvGrpSpPr>
        <p:grpSpPr>
          <a:xfrm>
            <a:off x="2593886" y="1057459"/>
            <a:ext cx="3950920" cy="788028"/>
            <a:chOff x="5187771" y="2114918"/>
            <a:chExt cx="7901841" cy="1576056"/>
          </a:xfrm>
        </p:grpSpPr>
        <p:grpSp>
          <p:nvGrpSpPr>
            <p:cNvPr id="352" name="Google Shape;352;p42"/>
            <p:cNvGrpSpPr/>
            <p:nvPr/>
          </p:nvGrpSpPr>
          <p:grpSpPr>
            <a:xfrm>
              <a:off x="5187771" y="2114918"/>
              <a:ext cx="7901841" cy="1576056"/>
              <a:chOff x="5187771" y="2114918"/>
              <a:chExt cx="7901841" cy="1576056"/>
            </a:xfrm>
          </p:grpSpPr>
          <p:pic>
            <p:nvPicPr>
              <p:cNvPr id="353" name="Google Shape;353;p42"/>
              <p:cNvPicPr preferRelativeResize="0"/>
              <p:nvPr/>
            </p:nvPicPr>
            <p:blipFill rotWithShape="1">
              <a:blip r:embed="rId19">
                <a:alphaModFix/>
              </a:blip>
              <a:srcRect b="0" l="0" r="0" t="0"/>
              <a:stretch/>
            </p:blipFill>
            <p:spPr>
              <a:xfrm>
                <a:off x="5187771" y="2114918"/>
                <a:ext cx="7901841" cy="1576056"/>
              </a:xfrm>
              <a:prstGeom prst="rect">
                <a:avLst/>
              </a:prstGeom>
              <a:noFill/>
              <a:ln>
                <a:noFill/>
              </a:ln>
            </p:spPr>
          </p:pic>
          <p:pic>
            <p:nvPicPr>
              <p:cNvPr id="354" name="Google Shape;354;p42"/>
              <p:cNvPicPr preferRelativeResize="0"/>
              <p:nvPr/>
            </p:nvPicPr>
            <p:blipFill rotWithShape="1">
              <a:blip r:embed="rId20">
                <a:alphaModFix/>
              </a:blip>
              <a:srcRect b="0" l="0" r="0" t="0"/>
              <a:stretch/>
            </p:blipFill>
            <p:spPr>
              <a:xfrm>
                <a:off x="7111796" y="2457497"/>
                <a:ext cx="3950920" cy="788028"/>
              </a:xfrm>
              <a:prstGeom prst="rect">
                <a:avLst/>
              </a:prstGeom>
              <a:noFill/>
              <a:ln>
                <a:noFill/>
              </a:ln>
            </p:spPr>
          </p:pic>
        </p:grpSp>
        <p:pic>
          <p:nvPicPr>
            <p:cNvPr id="355" name="Google Shape;355;p42"/>
            <p:cNvPicPr preferRelativeResize="0"/>
            <p:nvPr/>
          </p:nvPicPr>
          <p:blipFill rotWithShape="1">
            <a:blip r:embed="rId21">
              <a:alphaModFix/>
            </a:blip>
            <a:srcRect b="0" l="0" r="0" t="0"/>
            <a:stretch/>
          </p:blipFill>
          <p:spPr>
            <a:xfrm>
              <a:off x="7329601" y="2590563"/>
              <a:ext cx="3516088" cy="609509"/>
            </a:xfrm>
            <a:prstGeom prst="rect">
              <a:avLst/>
            </a:prstGeom>
            <a:noFill/>
            <a:ln>
              <a:noFill/>
            </a:ln>
          </p:spPr>
        </p:pic>
      </p:grpSp>
      <p:grpSp>
        <p:nvGrpSpPr>
          <p:cNvPr id="356" name="Google Shape;356;p42"/>
          <p:cNvGrpSpPr/>
          <p:nvPr/>
        </p:nvGrpSpPr>
        <p:grpSpPr>
          <a:xfrm>
            <a:off x="3108459" y="1579479"/>
            <a:ext cx="2892754" cy="670292"/>
            <a:chOff x="6216917" y="3158958"/>
            <a:chExt cx="5785508" cy="1340583"/>
          </a:xfrm>
        </p:grpSpPr>
        <p:grpSp>
          <p:nvGrpSpPr>
            <p:cNvPr id="357" name="Google Shape;357;p42"/>
            <p:cNvGrpSpPr/>
            <p:nvPr/>
          </p:nvGrpSpPr>
          <p:grpSpPr>
            <a:xfrm>
              <a:off x="6216917" y="3158958"/>
              <a:ext cx="5785508" cy="1205611"/>
              <a:chOff x="6216917" y="3158958"/>
              <a:chExt cx="5785508" cy="1205611"/>
            </a:xfrm>
          </p:grpSpPr>
          <p:pic>
            <p:nvPicPr>
              <p:cNvPr id="358" name="Google Shape;358;p42"/>
              <p:cNvPicPr preferRelativeResize="0"/>
              <p:nvPr/>
            </p:nvPicPr>
            <p:blipFill rotWithShape="1">
              <a:blip r:embed="rId22">
                <a:alphaModFix/>
              </a:blip>
              <a:srcRect b="0" l="0" r="0" t="0"/>
              <a:stretch/>
            </p:blipFill>
            <p:spPr>
              <a:xfrm>
                <a:off x="6216917" y="3158958"/>
                <a:ext cx="5785508" cy="1205611"/>
              </a:xfrm>
              <a:prstGeom prst="rect">
                <a:avLst/>
              </a:prstGeom>
              <a:noFill/>
              <a:ln>
                <a:noFill/>
              </a:ln>
            </p:spPr>
          </p:pic>
          <p:pic>
            <p:nvPicPr>
              <p:cNvPr id="359" name="Google Shape;359;p42"/>
              <p:cNvPicPr preferRelativeResize="0"/>
              <p:nvPr/>
            </p:nvPicPr>
            <p:blipFill rotWithShape="1">
              <a:blip r:embed="rId23">
                <a:alphaModFix/>
              </a:blip>
              <a:srcRect b="0" l="0" r="0" t="0"/>
              <a:stretch/>
            </p:blipFill>
            <p:spPr>
              <a:xfrm>
                <a:off x="7623948" y="3421015"/>
                <a:ext cx="2892754" cy="602806"/>
              </a:xfrm>
              <a:prstGeom prst="rect">
                <a:avLst/>
              </a:prstGeom>
              <a:noFill/>
              <a:ln>
                <a:noFill/>
              </a:ln>
            </p:spPr>
          </p:pic>
        </p:grpSp>
        <p:pic>
          <p:nvPicPr>
            <p:cNvPr id="360" name="Google Shape;360;p42"/>
            <p:cNvPicPr preferRelativeResize="0"/>
            <p:nvPr/>
          </p:nvPicPr>
          <p:blipFill rotWithShape="1">
            <a:blip r:embed="rId24">
              <a:alphaModFix/>
            </a:blip>
            <a:srcRect b="0" l="0" r="0" t="0"/>
            <a:stretch/>
          </p:blipFill>
          <p:spPr>
            <a:xfrm>
              <a:off x="7623073" y="3356712"/>
              <a:ext cx="3214064" cy="1142829"/>
            </a:xfrm>
            <a:prstGeom prst="rect">
              <a:avLst/>
            </a:prstGeom>
            <a:noFill/>
            <a:ln>
              <a:noFill/>
            </a:ln>
          </p:spPr>
        </p:pic>
      </p:grpSp>
      <p:grpSp>
        <p:nvGrpSpPr>
          <p:cNvPr id="361" name="Google Shape;361;p42"/>
          <p:cNvGrpSpPr/>
          <p:nvPr/>
        </p:nvGrpSpPr>
        <p:grpSpPr>
          <a:xfrm>
            <a:off x="3247463" y="2344444"/>
            <a:ext cx="2782460" cy="2588657"/>
            <a:chOff x="6494925" y="4688887"/>
            <a:chExt cx="5564920" cy="5177314"/>
          </a:xfrm>
        </p:grpSpPr>
        <p:pic>
          <p:nvPicPr>
            <p:cNvPr id="362" name="Google Shape;362;p42"/>
            <p:cNvPicPr preferRelativeResize="0"/>
            <p:nvPr/>
          </p:nvPicPr>
          <p:blipFill rotWithShape="1">
            <a:blip r:embed="rId25">
              <a:alphaModFix/>
            </a:blip>
            <a:srcRect b="0" l="0" r="0" t="0"/>
            <a:stretch/>
          </p:blipFill>
          <p:spPr>
            <a:xfrm>
              <a:off x="6494925" y="4688887"/>
              <a:ext cx="5564920" cy="5177314"/>
            </a:xfrm>
            <a:prstGeom prst="rect">
              <a:avLst/>
            </a:prstGeom>
            <a:noFill/>
            <a:ln>
              <a:noFill/>
            </a:ln>
          </p:spPr>
        </p:pic>
        <p:pic>
          <p:nvPicPr>
            <p:cNvPr id="363" name="Google Shape;363;p42"/>
            <p:cNvPicPr preferRelativeResize="0"/>
            <p:nvPr/>
          </p:nvPicPr>
          <p:blipFill rotWithShape="1">
            <a:blip r:embed="rId26">
              <a:alphaModFix/>
            </a:blip>
            <a:srcRect b="0" l="0" r="0" t="0"/>
            <a:stretch/>
          </p:blipFill>
          <p:spPr>
            <a:xfrm>
              <a:off x="7717190" y="5814250"/>
              <a:ext cx="2782460" cy="2588657"/>
            </a:xfrm>
            <a:prstGeom prst="rect">
              <a:avLst/>
            </a:prstGeom>
            <a:noFill/>
            <a:ln>
              <a:noFill/>
            </a:ln>
          </p:spPr>
        </p:pic>
      </p:grpSp>
      <p:grpSp>
        <p:nvGrpSpPr>
          <p:cNvPr id="364" name="Google Shape;364;p42"/>
          <p:cNvGrpSpPr/>
          <p:nvPr/>
        </p:nvGrpSpPr>
        <p:grpSpPr>
          <a:xfrm>
            <a:off x="3066720" y="1959103"/>
            <a:ext cx="3002567" cy="602806"/>
            <a:chOff x="6133439" y="3918206"/>
            <a:chExt cx="6005134" cy="1205611"/>
          </a:xfrm>
        </p:grpSpPr>
        <p:pic>
          <p:nvPicPr>
            <p:cNvPr id="365" name="Google Shape;365;p42"/>
            <p:cNvPicPr preferRelativeResize="0"/>
            <p:nvPr/>
          </p:nvPicPr>
          <p:blipFill rotWithShape="1">
            <a:blip r:embed="rId27">
              <a:alphaModFix/>
            </a:blip>
            <a:srcRect b="0" l="0" r="0" t="0"/>
            <a:stretch/>
          </p:blipFill>
          <p:spPr>
            <a:xfrm>
              <a:off x="6133439" y="3918206"/>
              <a:ext cx="6005134" cy="1205611"/>
            </a:xfrm>
            <a:prstGeom prst="rect">
              <a:avLst/>
            </a:prstGeom>
            <a:noFill/>
            <a:ln>
              <a:noFill/>
            </a:ln>
          </p:spPr>
        </p:pic>
        <p:pic>
          <p:nvPicPr>
            <p:cNvPr id="366" name="Google Shape;366;p42"/>
            <p:cNvPicPr preferRelativeResize="0"/>
            <p:nvPr/>
          </p:nvPicPr>
          <p:blipFill rotWithShape="1">
            <a:blip r:embed="rId28">
              <a:alphaModFix/>
            </a:blip>
            <a:srcRect b="0" l="0" r="0" t="0"/>
            <a:stretch/>
          </p:blipFill>
          <p:spPr>
            <a:xfrm>
              <a:off x="7595376" y="4180263"/>
              <a:ext cx="3002567" cy="602806"/>
            </a:xfrm>
            <a:prstGeom prst="rect">
              <a:avLst/>
            </a:prstGeom>
            <a:noFill/>
            <a:ln>
              <a:noFill/>
            </a:ln>
          </p:spPr>
        </p:pic>
      </p:grpSp>
      <p:pic>
        <p:nvPicPr>
          <p:cNvPr id="367" name="Google Shape;367;p42"/>
          <p:cNvPicPr preferRelativeResize="0"/>
          <p:nvPr/>
        </p:nvPicPr>
        <p:blipFill rotWithShape="1">
          <a:blip r:embed="rId29">
            <a:alphaModFix/>
          </a:blip>
          <a:srcRect b="0" l="0" r="0" t="0"/>
          <a:stretch/>
        </p:blipFill>
        <p:spPr>
          <a:xfrm>
            <a:off x="3830584" y="2057980"/>
            <a:ext cx="1643603" cy="571415"/>
          </a:xfrm>
          <a:prstGeom prst="rect">
            <a:avLst/>
          </a:prstGeom>
          <a:noFill/>
          <a:ln>
            <a:noFill/>
          </a:ln>
        </p:spPr>
      </p:pic>
      <p:pic>
        <p:nvPicPr>
          <p:cNvPr id="368" name="Google Shape;368;p42"/>
          <p:cNvPicPr preferRelativeResize="0"/>
          <p:nvPr/>
        </p:nvPicPr>
        <p:blipFill rotWithShape="1">
          <a:blip r:embed="rId30">
            <a:alphaModFix/>
          </a:blip>
          <a:srcRect b="0" l="0" r="0" t="0"/>
          <a:stretch/>
        </p:blipFill>
        <p:spPr>
          <a:xfrm rot="5400000">
            <a:off x="6603281" y="2130737"/>
            <a:ext cx="1251852" cy="75488"/>
          </a:xfrm>
          <a:prstGeom prst="rect">
            <a:avLst/>
          </a:prstGeom>
          <a:noFill/>
          <a:ln>
            <a:noFill/>
          </a:ln>
        </p:spPr>
      </p:pic>
      <p:grpSp>
        <p:nvGrpSpPr>
          <p:cNvPr id="369" name="Google Shape;369;p42"/>
          <p:cNvGrpSpPr/>
          <p:nvPr/>
        </p:nvGrpSpPr>
        <p:grpSpPr>
          <a:xfrm>
            <a:off x="5335774" y="1045344"/>
            <a:ext cx="3913788" cy="886378"/>
            <a:chOff x="10671548" y="2090688"/>
            <a:chExt cx="7827575" cy="1772756"/>
          </a:xfrm>
        </p:grpSpPr>
        <p:grpSp>
          <p:nvGrpSpPr>
            <p:cNvPr id="370" name="Google Shape;370;p42"/>
            <p:cNvGrpSpPr/>
            <p:nvPr/>
          </p:nvGrpSpPr>
          <p:grpSpPr>
            <a:xfrm>
              <a:off x="10671548" y="2090688"/>
              <a:ext cx="7827575" cy="1576056"/>
              <a:chOff x="10671548" y="2090688"/>
              <a:chExt cx="7827575" cy="1576056"/>
            </a:xfrm>
          </p:grpSpPr>
          <p:pic>
            <p:nvPicPr>
              <p:cNvPr id="371" name="Google Shape;371;p42"/>
              <p:cNvPicPr preferRelativeResize="0"/>
              <p:nvPr/>
            </p:nvPicPr>
            <p:blipFill rotWithShape="1">
              <a:blip r:embed="rId31">
                <a:alphaModFix/>
              </a:blip>
              <a:srcRect b="0" l="0" r="0" t="0"/>
              <a:stretch/>
            </p:blipFill>
            <p:spPr>
              <a:xfrm>
                <a:off x="10671548" y="2090688"/>
                <a:ext cx="7827575" cy="1576056"/>
              </a:xfrm>
              <a:prstGeom prst="rect">
                <a:avLst/>
              </a:prstGeom>
              <a:noFill/>
              <a:ln>
                <a:noFill/>
              </a:ln>
            </p:spPr>
          </p:pic>
          <p:pic>
            <p:nvPicPr>
              <p:cNvPr id="372" name="Google Shape;372;p42"/>
              <p:cNvPicPr preferRelativeResize="0"/>
              <p:nvPr/>
            </p:nvPicPr>
            <p:blipFill rotWithShape="1">
              <a:blip r:embed="rId32">
                <a:alphaModFix/>
              </a:blip>
              <a:srcRect b="0" l="0" r="0" t="0"/>
              <a:stretch/>
            </p:blipFill>
            <p:spPr>
              <a:xfrm>
                <a:off x="12577006" y="2433266"/>
                <a:ext cx="3913788" cy="788028"/>
              </a:xfrm>
              <a:prstGeom prst="rect">
                <a:avLst/>
              </a:prstGeom>
              <a:noFill/>
              <a:ln>
                <a:noFill/>
              </a:ln>
            </p:spPr>
          </p:pic>
        </p:grpSp>
        <p:pic>
          <p:nvPicPr>
            <p:cNvPr id="373" name="Google Shape;373;p42"/>
            <p:cNvPicPr preferRelativeResize="0"/>
            <p:nvPr/>
          </p:nvPicPr>
          <p:blipFill rotWithShape="1">
            <a:blip r:embed="rId33">
              <a:alphaModFix/>
            </a:blip>
            <a:srcRect b="0" l="0" r="0" t="0"/>
            <a:stretch/>
          </p:blipFill>
          <p:spPr>
            <a:xfrm>
              <a:off x="12586325" y="2339673"/>
              <a:ext cx="4380066" cy="1523771"/>
            </a:xfrm>
            <a:prstGeom prst="rect">
              <a:avLst/>
            </a:prstGeom>
            <a:noFill/>
            <a:ln>
              <a:noFill/>
            </a:ln>
          </p:spPr>
        </p:pic>
      </p:grpSp>
      <p:grpSp>
        <p:nvGrpSpPr>
          <p:cNvPr id="374" name="Google Shape;374;p42"/>
          <p:cNvGrpSpPr/>
          <p:nvPr/>
        </p:nvGrpSpPr>
        <p:grpSpPr>
          <a:xfrm>
            <a:off x="5803693" y="1575200"/>
            <a:ext cx="2892754" cy="670292"/>
            <a:chOff x="11607386" y="3150399"/>
            <a:chExt cx="5785508" cy="1340583"/>
          </a:xfrm>
        </p:grpSpPr>
        <p:grpSp>
          <p:nvGrpSpPr>
            <p:cNvPr id="375" name="Google Shape;375;p42"/>
            <p:cNvGrpSpPr/>
            <p:nvPr/>
          </p:nvGrpSpPr>
          <p:grpSpPr>
            <a:xfrm>
              <a:off x="11607386" y="3150399"/>
              <a:ext cx="5785508" cy="1205611"/>
              <a:chOff x="11607386" y="3150399"/>
              <a:chExt cx="5785508" cy="1205611"/>
            </a:xfrm>
          </p:grpSpPr>
          <p:pic>
            <p:nvPicPr>
              <p:cNvPr id="376" name="Google Shape;376;p42"/>
              <p:cNvPicPr preferRelativeResize="0"/>
              <p:nvPr/>
            </p:nvPicPr>
            <p:blipFill rotWithShape="1">
              <a:blip r:embed="rId34">
                <a:alphaModFix/>
              </a:blip>
              <a:srcRect b="0" l="0" r="0" t="0"/>
              <a:stretch/>
            </p:blipFill>
            <p:spPr>
              <a:xfrm>
                <a:off x="11607386" y="3150399"/>
                <a:ext cx="5785508" cy="1205611"/>
              </a:xfrm>
              <a:prstGeom prst="rect">
                <a:avLst/>
              </a:prstGeom>
              <a:noFill/>
              <a:ln>
                <a:noFill/>
              </a:ln>
            </p:spPr>
          </p:pic>
          <p:pic>
            <p:nvPicPr>
              <p:cNvPr id="377" name="Google Shape;377;p42"/>
              <p:cNvPicPr preferRelativeResize="0"/>
              <p:nvPr/>
            </p:nvPicPr>
            <p:blipFill rotWithShape="1">
              <a:blip r:embed="rId35">
                <a:alphaModFix/>
              </a:blip>
              <a:srcRect b="0" l="0" r="0" t="0"/>
              <a:stretch/>
            </p:blipFill>
            <p:spPr>
              <a:xfrm>
                <a:off x="13014417" y="3412456"/>
                <a:ext cx="2892754" cy="602806"/>
              </a:xfrm>
              <a:prstGeom prst="rect">
                <a:avLst/>
              </a:prstGeom>
              <a:noFill/>
              <a:ln>
                <a:noFill/>
              </a:ln>
            </p:spPr>
          </p:pic>
        </p:grpSp>
        <p:pic>
          <p:nvPicPr>
            <p:cNvPr id="378" name="Google Shape;378;p42"/>
            <p:cNvPicPr preferRelativeResize="0"/>
            <p:nvPr/>
          </p:nvPicPr>
          <p:blipFill rotWithShape="1">
            <a:blip r:embed="rId36">
              <a:alphaModFix/>
            </a:blip>
            <a:srcRect b="0" l="0" r="0" t="0"/>
            <a:stretch/>
          </p:blipFill>
          <p:spPr>
            <a:xfrm>
              <a:off x="13013519" y="3348153"/>
              <a:ext cx="3184351" cy="1142829"/>
            </a:xfrm>
            <a:prstGeom prst="rect">
              <a:avLst/>
            </a:prstGeom>
            <a:noFill/>
            <a:ln>
              <a:noFill/>
            </a:ln>
          </p:spPr>
        </p:pic>
      </p:grpSp>
      <p:grpSp>
        <p:nvGrpSpPr>
          <p:cNvPr id="379" name="Google Shape;379;p42"/>
          <p:cNvGrpSpPr/>
          <p:nvPr/>
        </p:nvGrpSpPr>
        <p:grpSpPr>
          <a:xfrm>
            <a:off x="5195108" y="1699069"/>
            <a:ext cx="4402781" cy="3969539"/>
            <a:chOff x="10390216" y="3398138"/>
            <a:chExt cx="8805563" cy="7939077"/>
          </a:xfrm>
        </p:grpSpPr>
        <p:pic>
          <p:nvPicPr>
            <p:cNvPr id="380" name="Google Shape;380;p42"/>
            <p:cNvPicPr preferRelativeResize="0"/>
            <p:nvPr/>
          </p:nvPicPr>
          <p:blipFill rotWithShape="1">
            <a:blip r:embed="rId37">
              <a:alphaModFix/>
            </a:blip>
            <a:srcRect b="0" l="0" r="0" t="0"/>
            <a:stretch/>
          </p:blipFill>
          <p:spPr>
            <a:xfrm>
              <a:off x="10390216" y="3398138"/>
              <a:ext cx="8805563" cy="7939077"/>
            </a:xfrm>
            <a:prstGeom prst="rect">
              <a:avLst/>
            </a:prstGeom>
            <a:noFill/>
            <a:ln>
              <a:noFill/>
            </a:ln>
          </p:spPr>
        </p:pic>
        <p:pic>
          <p:nvPicPr>
            <p:cNvPr id="381" name="Google Shape;381;p42"/>
            <p:cNvPicPr preferRelativeResize="0"/>
            <p:nvPr/>
          </p:nvPicPr>
          <p:blipFill rotWithShape="1">
            <a:blip r:embed="rId38">
              <a:alphaModFix/>
            </a:blip>
            <a:srcRect b="0" l="0" r="0" t="0"/>
            <a:stretch/>
          </p:blipFill>
          <p:spPr>
            <a:xfrm>
              <a:off x="12332510" y="5123810"/>
              <a:ext cx="4402782" cy="3969538"/>
            </a:xfrm>
            <a:prstGeom prst="rect">
              <a:avLst/>
            </a:prstGeom>
            <a:noFill/>
            <a:ln>
              <a:noFill/>
            </a:ln>
          </p:spPr>
        </p:pic>
      </p:grpSp>
      <p:grpSp>
        <p:nvGrpSpPr>
          <p:cNvPr id="382" name="Google Shape;382;p42"/>
          <p:cNvGrpSpPr/>
          <p:nvPr/>
        </p:nvGrpSpPr>
        <p:grpSpPr>
          <a:xfrm>
            <a:off x="5895358" y="2211269"/>
            <a:ext cx="2934739" cy="2934739"/>
            <a:chOff x="11790716" y="4422537"/>
            <a:chExt cx="5869477" cy="5869477"/>
          </a:xfrm>
        </p:grpSpPr>
        <p:pic>
          <p:nvPicPr>
            <p:cNvPr id="383" name="Google Shape;383;p42"/>
            <p:cNvPicPr preferRelativeResize="0"/>
            <p:nvPr/>
          </p:nvPicPr>
          <p:blipFill rotWithShape="1">
            <a:blip r:embed="rId39">
              <a:alphaModFix/>
            </a:blip>
            <a:srcRect b="0" l="0" r="0" t="0"/>
            <a:stretch/>
          </p:blipFill>
          <p:spPr>
            <a:xfrm>
              <a:off x="11790716" y="4422537"/>
              <a:ext cx="5869477" cy="5869477"/>
            </a:xfrm>
            <a:prstGeom prst="rect">
              <a:avLst/>
            </a:prstGeom>
            <a:noFill/>
            <a:ln>
              <a:noFill/>
            </a:ln>
          </p:spPr>
        </p:pic>
        <p:pic>
          <p:nvPicPr>
            <p:cNvPr id="384" name="Google Shape;384;p42"/>
            <p:cNvPicPr preferRelativeResize="0"/>
            <p:nvPr/>
          </p:nvPicPr>
          <p:blipFill rotWithShape="1">
            <a:blip r:embed="rId40">
              <a:alphaModFix/>
            </a:blip>
            <a:srcRect b="0" l="0" r="0" t="0"/>
            <a:stretch/>
          </p:blipFill>
          <p:spPr>
            <a:xfrm>
              <a:off x="13066531" y="5698352"/>
              <a:ext cx="2934739" cy="2934739"/>
            </a:xfrm>
            <a:prstGeom prst="rect">
              <a:avLst/>
            </a:prstGeom>
            <a:noFill/>
            <a:ln>
              <a:noFill/>
            </a:ln>
          </p:spPr>
        </p:pic>
      </p:grpSp>
      <p:grpSp>
        <p:nvGrpSpPr>
          <p:cNvPr id="385" name="Google Shape;385;p42"/>
          <p:cNvGrpSpPr/>
          <p:nvPr/>
        </p:nvGrpSpPr>
        <p:grpSpPr>
          <a:xfrm>
            <a:off x="5461976" y="1949712"/>
            <a:ext cx="3649294" cy="670290"/>
            <a:chOff x="10923952" y="3899423"/>
            <a:chExt cx="7298588" cy="1340581"/>
          </a:xfrm>
        </p:grpSpPr>
        <p:grpSp>
          <p:nvGrpSpPr>
            <p:cNvPr id="386" name="Google Shape;386;p42"/>
            <p:cNvGrpSpPr/>
            <p:nvPr/>
          </p:nvGrpSpPr>
          <p:grpSpPr>
            <a:xfrm>
              <a:off x="10923952" y="3899423"/>
              <a:ext cx="7298588" cy="1205611"/>
              <a:chOff x="10923952" y="3899423"/>
              <a:chExt cx="7298588" cy="1205611"/>
            </a:xfrm>
          </p:grpSpPr>
          <p:pic>
            <p:nvPicPr>
              <p:cNvPr id="387" name="Google Shape;387;p42"/>
              <p:cNvPicPr preferRelativeResize="0"/>
              <p:nvPr/>
            </p:nvPicPr>
            <p:blipFill rotWithShape="1">
              <a:blip r:embed="rId41">
                <a:alphaModFix/>
              </a:blip>
              <a:srcRect b="0" l="0" r="0" t="0"/>
              <a:stretch/>
            </p:blipFill>
            <p:spPr>
              <a:xfrm>
                <a:off x="10923952" y="3899423"/>
                <a:ext cx="7298588" cy="1205611"/>
              </a:xfrm>
              <a:prstGeom prst="rect">
                <a:avLst/>
              </a:prstGeom>
              <a:noFill/>
              <a:ln>
                <a:noFill/>
              </a:ln>
            </p:spPr>
          </p:pic>
          <p:pic>
            <p:nvPicPr>
              <p:cNvPr id="388" name="Google Shape;388;p42"/>
              <p:cNvPicPr preferRelativeResize="0"/>
              <p:nvPr/>
            </p:nvPicPr>
            <p:blipFill rotWithShape="1">
              <a:blip r:embed="rId42">
                <a:alphaModFix/>
              </a:blip>
              <a:srcRect b="0" l="0" r="0" t="0"/>
              <a:stretch/>
            </p:blipFill>
            <p:spPr>
              <a:xfrm>
                <a:off x="12709253" y="4161480"/>
                <a:ext cx="3649294" cy="602806"/>
              </a:xfrm>
              <a:prstGeom prst="rect">
                <a:avLst/>
              </a:prstGeom>
              <a:noFill/>
              <a:ln>
                <a:noFill/>
              </a:ln>
            </p:spPr>
          </p:pic>
        </p:grpSp>
        <p:pic>
          <p:nvPicPr>
            <p:cNvPr id="389" name="Google Shape;389;p42"/>
            <p:cNvPicPr preferRelativeResize="0"/>
            <p:nvPr/>
          </p:nvPicPr>
          <p:blipFill rotWithShape="1">
            <a:blip r:embed="rId43">
              <a:alphaModFix/>
            </a:blip>
            <a:srcRect b="0" l="0" r="0" t="0"/>
            <a:stretch/>
          </p:blipFill>
          <p:spPr>
            <a:xfrm>
              <a:off x="12708362" y="4097177"/>
              <a:ext cx="4020908" cy="1142827"/>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96"/>
          <p:cNvSpPr/>
          <p:nvPr/>
        </p:nvSpPr>
        <p:spPr>
          <a:xfrm>
            <a:off x="3158100" y="921575"/>
            <a:ext cx="2807400" cy="35040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D9CEC0"/>
              </a:highlight>
            </a:endParaRPr>
          </a:p>
        </p:txBody>
      </p:sp>
      <p:sp>
        <p:nvSpPr>
          <p:cNvPr id="1409" name="Google Shape;1409;p96"/>
          <p:cNvSpPr/>
          <p:nvPr/>
        </p:nvSpPr>
        <p:spPr>
          <a:xfrm>
            <a:off x="110100" y="921575"/>
            <a:ext cx="2807400" cy="35040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6"/>
          <p:cNvSpPr txBox="1"/>
          <p:nvPr>
            <p:ph idx="4294967295"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소감</a:t>
            </a:r>
            <a:endParaRPr sz="3244">
              <a:latin typeface="Do Hyeon"/>
              <a:ea typeface="Do Hyeon"/>
              <a:cs typeface="Do Hyeon"/>
              <a:sym typeface="Do Hyeon"/>
            </a:endParaRPr>
          </a:p>
        </p:txBody>
      </p:sp>
      <p:sp>
        <p:nvSpPr>
          <p:cNvPr id="1411" name="Google Shape;1411;p96"/>
          <p:cNvSpPr txBox="1"/>
          <p:nvPr/>
        </p:nvSpPr>
        <p:spPr>
          <a:xfrm>
            <a:off x="173150" y="1045775"/>
            <a:ext cx="2807400" cy="32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50">
                <a:solidFill>
                  <a:srgbClr val="1D1C1D"/>
                </a:solidFill>
                <a:highlight>
                  <a:srgbClr val="D9CEC0"/>
                </a:highlight>
              </a:rPr>
              <a:t>조민서</a:t>
            </a:r>
            <a:endParaRPr b="1" sz="1050">
              <a:solidFill>
                <a:srgbClr val="1D1C1D"/>
              </a:solidFill>
              <a:highlight>
                <a:srgbClr val="D9CEC0"/>
              </a:highlight>
            </a:endParaRPr>
          </a:p>
          <a:p>
            <a:pPr indent="0" lvl="0" marL="0" rtl="0" algn="l">
              <a:spcBef>
                <a:spcPts val="0"/>
              </a:spcBef>
              <a:spcAft>
                <a:spcPts val="0"/>
              </a:spcAft>
              <a:buNone/>
            </a:pPr>
            <a:r>
              <a:rPr lang="ko" sz="1050">
                <a:solidFill>
                  <a:srgbClr val="554F4D"/>
                </a:solidFill>
                <a:highlight>
                  <a:srgbClr val="D9CEC0"/>
                </a:highlight>
              </a:rPr>
              <a:t>전공 프로젝트가 아닌 융복합 프로젝트에서 PM역할을 맡게 되어 여러 분야를 이해하는데 어려움이 있었습니다. 그러나 팀원들과 대화하고 기록하고 의견을 주고 받으면서 AI, Iot,빅데이터 클라우드에 대한 이해를 할 수 이었습니다. 서로서로 소통이 잘되어 프로젝트도 원할히 진행할 수 있어서 좋았습니다. 팀내에서 클라우드를 담당한 만큼 AWS, DevOps, 웹 등을 공부하고 반영하면서 많은것들을 배울 수 있엇습니다. 또한 멘토님들의 멘토링을 통하여 현업에서 사용되는 기술 스택과 어떤 방향으로 공부해야하는지 알게되어 이를 통하여 더욱 발전해나가는 개발자가 되고 싶습니다. 마지막 융복합 프로젝트를 잘 따라와준 팀원들에게 고맙고 6개월동안 강의 해주시고 조언해주신 강사님들, 옆에서 도와주신 매니저님들 감사합니다!</a:t>
            </a:r>
            <a:endParaRPr sz="1300">
              <a:solidFill>
                <a:srgbClr val="554F4D"/>
              </a:solidFill>
              <a:highlight>
                <a:srgbClr val="D9CEC0"/>
              </a:highlight>
            </a:endParaRPr>
          </a:p>
        </p:txBody>
      </p:sp>
      <p:sp>
        <p:nvSpPr>
          <p:cNvPr id="1412" name="Google Shape;1412;p96"/>
          <p:cNvSpPr txBox="1"/>
          <p:nvPr/>
        </p:nvSpPr>
        <p:spPr>
          <a:xfrm>
            <a:off x="3218250" y="1050425"/>
            <a:ext cx="2687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50">
                <a:solidFill>
                  <a:schemeClr val="dk1"/>
                </a:solidFill>
              </a:rPr>
              <a:t>서정화</a:t>
            </a:r>
            <a:endParaRPr b="1" sz="1050">
              <a:solidFill>
                <a:schemeClr val="dk1"/>
              </a:solidFill>
            </a:endParaRPr>
          </a:p>
          <a:p>
            <a:pPr indent="0" lvl="0" marL="0" rtl="0" algn="l">
              <a:spcBef>
                <a:spcPts val="0"/>
              </a:spcBef>
              <a:spcAft>
                <a:spcPts val="0"/>
              </a:spcAft>
              <a:buNone/>
            </a:pPr>
            <a:r>
              <a:rPr lang="ko" sz="1050">
                <a:solidFill>
                  <a:srgbClr val="554F4D"/>
                </a:solidFill>
              </a:rPr>
              <a:t>수업을 통해 다양한 IoT 기기들을 다루는 방법을 배웠고 이를 활용해 융복합 프로젝트에서는 더 발전한 결과물을 낼 수 있었던 것 같습니다. 융복합 프로젝트인 만큼 IoT내에서 연동할 때와는 달리 다른 분야와 연동하는 부분에서 어려움이 많았지만 문제를 해결하는 과정에서 많은 것을 배울 수 있었습니다. 또한 멘토님들을 통해 프로젝트를 진행하는데 있어 단순히 기술적인 부분 외에 실제 서비스 제공을 위해 고려해야 할 부분이 많다는 것을 알게 되었습니다. 융복합 프로젝트를 통해 다른 분야와 협업하는 과정을 통해 동기부여도 많이 받았고 스스로의 부족한 점에 대해 많이 느꼈습니다. 추후 많은 공부를 통해 스스로 아쉬웠던 부분을 보완해 더 나은 서비스를 만들어내고 싶습니다.</a:t>
            </a:r>
            <a:endParaRPr sz="1300">
              <a:solidFill>
                <a:srgbClr val="554F4D"/>
              </a:solidFill>
            </a:endParaRPr>
          </a:p>
        </p:txBody>
      </p:sp>
      <p:sp>
        <p:nvSpPr>
          <p:cNvPr id="1413" name="Google Shape;1413;p96"/>
          <p:cNvSpPr/>
          <p:nvPr/>
        </p:nvSpPr>
        <p:spPr>
          <a:xfrm>
            <a:off x="6206100" y="921575"/>
            <a:ext cx="2807400" cy="35040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6"/>
          <p:cNvSpPr txBox="1"/>
          <p:nvPr/>
        </p:nvSpPr>
        <p:spPr>
          <a:xfrm>
            <a:off x="6265500" y="1045775"/>
            <a:ext cx="2589000" cy="32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50">
                <a:solidFill>
                  <a:srgbClr val="1D1C1D"/>
                </a:solidFill>
                <a:highlight>
                  <a:srgbClr val="D9CEC0"/>
                </a:highlight>
              </a:rPr>
              <a:t>채수현</a:t>
            </a:r>
            <a:endParaRPr b="1" sz="1050">
              <a:solidFill>
                <a:srgbClr val="1D1C1D"/>
              </a:solidFill>
              <a:highlight>
                <a:srgbClr val="D9CEC0"/>
              </a:highlight>
            </a:endParaRPr>
          </a:p>
          <a:p>
            <a:pPr indent="0" lvl="0" marL="0" rtl="0" algn="l">
              <a:spcBef>
                <a:spcPts val="0"/>
              </a:spcBef>
              <a:spcAft>
                <a:spcPts val="0"/>
              </a:spcAft>
              <a:buNone/>
            </a:pPr>
            <a:r>
              <a:rPr lang="ko" sz="1050">
                <a:solidFill>
                  <a:srgbClr val="554F4D"/>
                </a:solidFill>
                <a:highlight>
                  <a:srgbClr val="D9CEC0"/>
                </a:highlight>
              </a:rPr>
              <a:t>저는 이번 융복합프로젝트를 진행하면서 다양한 경험을 할 수 있었습니다. 전공 프로젝트와는 다르게 다양한 분야 사람들과 같이 작업을 해야 했기 때문에 다른 분야에 대해 많은 이해가 필요했고 , 이 과정에서 저희 조원들께전공지식, 협업 태도 등 많은 것을 배웠습니다. 저는 비전공자이기 때문에 처음엔 많은 어려움을 겪었지만,  좋은 조장님을 만나 리드를 잘해주셔서 방향성을 잃지 않고 잘 마무리 한 것 같습니다. 또한 멘토링을 진행하면서 멘토님들이 기술적인 부분에 대한 조언을 많이 해주셔서 다양한 것을 시도해볼 수 있었습니다. 이번 프로젝트를 끝이라고 생각하지 않고, 앞으로 더 많은 공부를 통해 발전하겠습니다. 그리고 6개월 동안 좋은 강의를 해주신 강사님 정말 감사합니다!!</a:t>
            </a:r>
            <a:endParaRPr sz="1300">
              <a:solidFill>
                <a:srgbClr val="554F4D"/>
              </a:solidFill>
              <a:highlight>
                <a:srgbClr val="D9CEC0"/>
              </a:highlight>
            </a:endParaRPr>
          </a:p>
        </p:txBody>
      </p:sp>
      <p:sp>
        <p:nvSpPr>
          <p:cNvPr id="1415" name="Google Shape;1415;p96"/>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6"/>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97"/>
          <p:cNvSpPr/>
          <p:nvPr/>
        </p:nvSpPr>
        <p:spPr>
          <a:xfrm>
            <a:off x="3290000" y="1027862"/>
            <a:ext cx="2589900" cy="33981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7"/>
          <p:cNvSpPr/>
          <p:nvPr/>
        </p:nvSpPr>
        <p:spPr>
          <a:xfrm>
            <a:off x="265075" y="1086275"/>
            <a:ext cx="2589900" cy="33981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7"/>
          <p:cNvSpPr txBox="1"/>
          <p:nvPr>
            <p:ph idx="4294967295"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소감</a:t>
            </a:r>
            <a:endParaRPr sz="3244">
              <a:latin typeface="Do Hyeon"/>
              <a:ea typeface="Do Hyeon"/>
              <a:cs typeface="Do Hyeon"/>
              <a:sym typeface="Do Hyeon"/>
            </a:endParaRPr>
          </a:p>
        </p:txBody>
      </p:sp>
      <p:sp>
        <p:nvSpPr>
          <p:cNvPr id="1424" name="Google Shape;1424;p97"/>
          <p:cNvSpPr txBox="1"/>
          <p:nvPr/>
        </p:nvSpPr>
        <p:spPr>
          <a:xfrm>
            <a:off x="473875" y="1365425"/>
            <a:ext cx="2172300" cy="28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50">
                <a:solidFill>
                  <a:srgbClr val="1D1C1D"/>
                </a:solidFill>
                <a:highlight>
                  <a:srgbClr val="D9CEC0"/>
                </a:highlight>
              </a:rPr>
              <a:t>이현주</a:t>
            </a:r>
            <a:endParaRPr b="1" sz="1150">
              <a:solidFill>
                <a:srgbClr val="1D1C1D"/>
              </a:solidFill>
              <a:highlight>
                <a:srgbClr val="D9CEC0"/>
              </a:highlight>
            </a:endParaRPr>
          </a:p>
          <a:p>
            <a:pPr indent="0" lvl="0" marL="0" rtl="0" algn="l">
              <a:spcBef>
                <a:spcPts val="0"/>
              </a:spcBef>
              <a:spcAft>
                <a:spcPts val="0"/>
              </a:spcAft>
              <a:buNone/>
            </a:pPr>
            <a:r>
              <a:rPr lang="ko" sz="1150">
                <a:solidFill>
                  <a:srgbClr val="554F4D"/>
                </a:solidFill>
                <a:highlight>
                  <a:srgbClr val="D9CEC0"/>
                </a:highlight>
              </a:rPr>
              <a:t>교육에서 Tensorflow를 이용해 CNN을 만드는 것을 배웠기에 특징을 추출할 수 있었고, LSTM을 더해 시퀀스 이미지를 학습하는 모델을 구현할 수 있었습니다. 상상했던 것 만큼 완성도가 높진 않았으나, 기간 내에 생각했던 것 만큼의 결과가 나온 것 같아 개인적으로는 만족했습니다. 융복합 프로젝트를 진행하며 유의미한 모델을 만드는 가장 중요한 것은 data라는 것을 체감할 수 있었습니다.</a:t>
            </a:r>
            <a:endParaRPr>
              <a:solidFill>
                <a:srgbClr val="554F4D"/>
              </a:solidFill>
              <a:highlight>
                <a:srgbClr val="D9CEC0"/>
              </a:highlight>
            </a:endParaRPr>
          </a:p>
        </p:txBody>
      </p:sp>
      <p:sp>
        <p:nvSpPr>
          <p:cNvPr id="1425" name="Google Shape;1425;p97"/>
          <p:cNvSpPr txBox="1"/>
          <p:nvPr/>
        </p:nvSpPr>
        <p:spPr>
          <a:xfrm>
            <a:off x="3348050" y="1130000"/>
            <a:ext cx="2473800" cy="31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50">
                <a:solidFill>
                  <a:schemeClr val="dk1"/>
                </a:solidFill>
              </a:rPr>
              <a:t>윤태웅</a:t>
            </a:r>
            <a:endParaRPr b="1" sz="1150">
              <a:solidFill>
                <a:schemeClr val="dk1"/>
              </a:solidFill>
            </a:endParaRPr>
          </a:p>
          <a:p>
            <a:pPr indent="0" lvl="0" marL="0" rtl="0" algn="l">
              <a:spcBef>
                <a:spcPts val="0"/>
              </a:spcBef>
              <a:spcAft>
                <a:spcPts val="0"/>
              </a:spcAft>
              <a:buNone/>
            </a:pPr>
            <a:r>
              <a:rPr lang="ko" sz="1150">
                <a:solidFill>
                  <a:srgbClr val="554F4D"/>
                </a:solidFill>
              </a:rPr>
              <a:t>이번 융복합 프로젝트로 4개 분야의 다양한 활동을 간접적으로 체험할 수 있었습니다.</a:t>
            </a:r>
            <a:endParaRPr sz="1150">
              <a:solidFill>
                <a:srgbClr val="554F4D"/>
              </a:solidFill>
            </a:endParaRPr>
          </a:p>
          <a:p>
            <a:pPr indent="0" lvl="0" marL="0" rtl="0" algn="l">
              <a:spcBef>
                <a:spcPts val="0"/>
              </a:spcBef>
              <a:spcAft>
                <a:spcPts val="0"/>
              </a:spcAft>
              <a:buNone/>
            </a:pPr>
            <a:r>
              <a:rPr lang="ko" sz="1150">
                <a:solidFill>
                  <a:srgbClr val="554F4D"/>
                </a:solidFill>
              </a:rPr>
              <a:t>AI는 그동안 배웠던 것을 바탕으로 데이터를 수집하고 CNN과 LSTM을 통해 폭력감지 모델을 만들수 있었습니다.</a:t>
            </a:r>
            <a:endParaRPr sz="1150">
              <a:solidFill>
                <a:srgbClr val="554F4D"/>
              </a:solidFill>
            </a:endParaRPr>
          </a:p>
          <a:p>
            <a:pPr indent="0" lvl="0" marL="0" rtl="0" algn="l">
              <a:spcBef>
                <a:spcPts val="0"/>
              </a:spcBef>
              <a:spcAft>
                <a:spcPts val="0"/>
              </a:spcAft>
              <a:buNone/>
            </a:pPr>
            <a:r>
              <a:rPr lang="ko" sz="1150">
                <a:solidFill>
                  <a:srgbClr val="554F4D"/>
                </a:solidFill>
              </a:rPr>
              <a:t>또한 좋은 조장님과 조원들을 만나 재미있게 프로젝트를 진행할 수 있었습니다.</a:t>
            </a:r>
            <a:endParaRPr sz="1150">
              <a:solidFill>
                <a:srgbClr val="554F4D"/>
              </a:solidFill>
            </a:endParaRPr>
          </a:p>
          <a:p>
            <a:pPr indent="0" lvl="0" marL="0" rtl="0" algn="l">
              <a:spcBef>
                <a:spcPts val="0"/>
              </a:spcBef>
              <a:spcAft>
                <a:spcPts val="0"/>
              </a:spcAft>
              <a:buNone/>
            </a:pPr>
            <a:r>
              <a:rPr lang="ko" sz="1150">
                <a:solidFill>
                  <a:srgbClr val="554F4D"/>
                </a:solidFill>
              </a:rPr>
              <a:t>아직 부족한 점이 많아 추후 공부를 통해 아쉬웠던 점을 보완하고 더 성장하고 싶습니다.</a:t>
            </a:r>
            <a:endParaRPr sz="1150">
              <a:solidFill>
                <a:srgbClr val="554F4D"/>
              </a:solidFill>
            </a:endParaRPr>
          </a:p>
          <a:p>
            <a:pPr indent="0" lvl="0" marL="0" rtl="0" algn="l">
              <a:spcBef>
                <a:spcPts val="0"/>
              </a:spcBef>
              <a:spcAft>
                <a:spcPts val="0"/>
              </a:spcAft>
              <a:buNone/>
            </a:pPr>
            <a:r>
              <a:rPr lang="ko" sz="1150">
                <a:solidFill>
                  <a:srgbClr val="554F4D"/>
                </a:solidFill>
              </a:rPr>
              <a:t>마지막으로 6개월동안 고생해주시고 좋은 강의를 해주신 강사님, 매니저님 감사합니다!</a:t>
            </a:r>
            <a:endParaRPr sz="1150">
              <a:solidFill>
                <a:srgbClr val="554F4D"/>
              </a:solidFill>
            </a:endParaRPr>
          </a:p>
        </p:txBody>
      </p:sp>
      <p:sp>
        <p:nvSpPr>
          <p:cNvPr id="1426" name="Google Shape;1426;p97"/>
          <p:cNvSpPr/>
          <p:nvPr/>
        </p:nvSpPr>
        <p:spPr>
          <a:xfrm>
            <a:off x="6314950" y="1027846"/>
            <a:ext cx="2589900" cy="33981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7"/>
          <p:cNvSpPr txBox="1"/>
          <p:nvPr/>
        </p:nvSpPr>
        <p:spPr>
          <a:xfrm>
            <a:off x="6431050" y="1157525"/>
            <a:ext cx="2473800" cy="32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50">
                <a:solidFill>
                  <a:schemeClr val="dk1"/>
                </a:solidFill>
              </a:rPr>
              <a:t>정동규</a:t>
            </a:r>
            <a:endParaRPr b="1" sz="1050">
              <a:solidFill>
                <a:schemeClr val="dk1"/>
              </a:solidFill>
            </a:endParaRPr>
          </a:p>
          <a:p>
            <a:pPr indent="0" lvl="0" marL="0" rtl="0" algn="l">
              <a:spcBef>
                <a:spcPts val="0"/>
              </a:spcBef>
              <a:spcAft>
                <a:spcPts val="0"/>
              </a:spcAft>
              <a:buNone/>
            </a:pPr>
            <a:r>
              <a:rPr lang="ko" sz="1050">
                <a:solidFill>
                  <a:srgbClr val="554F4D"/>
                </a:solidFill>
              </a:rPr>
              <a:t>이름이 4개 분야의 융복합프로젝트 였던만큼</a:t>
            </a:r>
            <a:endParaRPr sz="1050">
              <a:solidFill>
                <a:srgbClr val="554F4D"/>
              </a:solidFill>
            </a:endParaRPr>
          </a:p>
          <a:p>
            <a:pPr indent="0" lvl="0" marL="0" rtl="0" algn="l">
              <a:spcBef>
                <a:spcPts val="0"/>
              </a:spcBef>
              <a:spcAft>
                <a:spcPts val="0"/>
              </a:spcAft>
              <a:buNone/>
            </a:pPr>
            <a:r>
              <a:rPr lang="ko" sz="1050">
                <a:solidFill>
                  <a:srgbClr val="554F4D"/>
                </a:solidFill>
              </a:rPr>
              <a:t>전공프로젝트 때와는 달리 한 가지 주제/서비스 구현을 위해</a:t>
            </a:r>
            <a:endParaRPr sz="1050">
              <a:solidFill>
                <a:srgbClr val="554F4D"/>
              </a:solidFill>
            </a:endParaRPr>
          </a:p>
          <a:p>
            <a:pPr indent="0" lvl="0" marL="0" rtl="0" algn="l">
              <a:spcBef>
                <a:spcPts val="0"/>
              </a:spcBef>
              <a:spcAft>
                <a:spcPts val="0"/>
              </a:spcAft>
              <a:buNone/>
            </a:pPr>
            <a:r>
              <a:rPr lang="ko" sz="1050">
                <a:solidFill>
                  <a:srgbClr val="554F4D"/>
                </a:solidFill>
              </a:rPr>
              <a:t>서로 유기적으로 연결되어 협력을 통한 달성이 무엇인지, 얼마나 보람있는지 경험할 수 있었다.</a:t>
            </a:r>
            <a:endParaRPr sz="1050">
              <a:solidFill>
                <a:srgbClr val="554F4D"/>
              </a:solidFill>
            </a:endParaRPr>
          </a:p>
          <a:p>
            <a:pPr indent="0" lvl="0" marL="0" rtl="0" algn="l">
              <a:spcBef>
                <a:spcPts val="0"/>
              </a:spcBef>
              <a:spcAft>
                <a:spcPts val="0"/>
              </a:spcAft>
              <a:buNone/>
            </a:pPr>
            <a:r>
              <a:rPr lang="ko" sz="1050">
                <a:solidFill>
                  <a:srgbClr val="554F4D"/>
                </a:solidFill>
              </a:rPr>
              <a:t>또한 짧지않은 기간동안 전공수업 때 배웠던 Raw데이터 전처리와 시각화를 통해</a:t>
            </a:r>
            <a:endParaRPr sz="1050">
              <a:solidFill>
                <a:srgbClr val="554F4D"/>
              </a:solidFill>
            </a:endParaRPr>
          </a:p>
          <a:p>
            <a:pPr indent="0" lvl="0" marL="0" rtl="0" algn="l">
              <a:spcBef>
                <a:spcPts val="0"/>
              </a:spcBef>
              <a:spcAft>
                <a:spcPts val="0"/>
              </a:spcAft>
              <a:buNone/>
            </a:pPr>
            <a:r>
              <a:rPr lang="ko" sz="1050">
                <a:solidFill>
                  <a:srgbClr val="554F4D"/>
                </a:solidFill>
              </a:rPr>
              <a:t>청중분들께 우리 서비스의 의미를 더 직관적으로 전달할 수 있었던 것 같다.</a:t>
            </a:r>
            <a:endParaRPr sz="1050">
              <a:solidFill>
                <a:srgbClr val="554F4D"/>
              </a:solidFill>
            </a:endParaRPr>
          </a:p>
          <a:p>
            <a:pPr indent="0" lvl="0" marL="0" rtl="0" algn="l">
              <a:spcBef>
                <a:spcPts val="0"/>
              </a:spcBef>
              <a:spcAft>
                <a:spcPts val="0"/>
              </a:spcAft>
              <a:buNone/>
            </a:pPr>
            <a:r>
              <a:rPr lang="ko" sz="1050">
                <a:solidFill>
                  <a:srgbClr val="554F4D"/>
                </a:solidFill>
              </a:rPr>
              <a:t>앞으로 이번 프로젝트를 되새기며 이곳에서 배웠던 내용을 복습하고</a:t>
            </a:r>
            <a:endParaRPr sz="1050">
              <a:solidFill>
                <a:srgbClr val="554F4D"/>
              </a:solidFill>
            </a:endParaRPr>
          </a:p>
          <a:p>
            <a:pPr indent="0" lvl="0" marL="0" rtl="0" algn="l">
              <a:spcBef>
                <a:spcPts val="0"/>
              </a:spcBef>
              <a:spcAft>
                <a:spcPts val="0"/>
              </a:spcAft>
              <a:buNone/>
            </a:pPr>
            <a:r>
              <a:rPr lang="ko" sz="1050">
                <a:solidFill>
                  <a:srgbClr val="554F4D"/>
                </a:solidFill>
              </a:rPr>
              <a:t>더 나아가 새로운 분석방법과 시각화 기술을 탐구해서</a:t>
            </a:r>
            <a:endParaRPr sz="1050">
              <a:solidFill>
                <a:srgbClr val="554F4D"/>
              </a:solidFill>
            </a:endParaRPr>
          </a:p>
          <a:p>
            <a:pPr indent="0" lvl="0" marL="0" rtl="0" algn="l">
              <a:spcBef>
                <a:spcPts val="0"/>
              </a:spcBef>
              <a:spcAft>
                <a:spcPts val="0"/>
              </a:spcAft>
              <a:buNone/>
            </a:pPr>
            <a:r>
              <a:rPr lang="ko" sz="1050">
                <a:solidFill>
                  <a:srgbClr val="554F4D"/>
                </a:solidFill>
              </a:rPr>
              <a:t>더 완성도 높은 결과물과 분석을 해볼 것이다.</a:t>
            </a:r>
            <a:endParaRPr sz="1300">
              <a:solidFill>
                <a:srgbClr val="554F4D"/>
              </a:solidFill>
            </a:endParaRPr>
          </a:p>
        </p:txBody>
      </p:sp>
      <p:sp>
        <p:nvSpPr>
          <p:cNvPr id="1428" name="Google Shape;1428;p97"/>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7"/>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98"/>
          <p:cNvSpPr txBox="1"/>
          <p:nvPr>
            <p:ph idx="4294967295" type="title"/>
          </p:nvPr>
        </p:nvSpPr>
        <p:spPr>
          <a:xfrm>
            <a:off x="235500" y="181550"/>
            <a:ext cx="207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소감</a:t>
            </a:r>
            <a:endParaRPr sz="3244">
              <a:latin typeface="Do Hyeon"/>
              <a:ea typeface="Do Hyeon"/>
              <a:cs typeface="Do Hyeon"/>
              <a:sym typeface="Do Hyeon"/>
            </a:endParaRPr>
          </a:p>
        </p:txBody>
      </p:sp>
      <p:sp>
        <p:nvSpPr>
          <p:cNvPr id="1435" name="Google Shape;1435;p98"/>
          <p:cNvSpPr/>
          <p:nvPr/>
        </p:nvSpPr>
        <p:spPr>
          <a:xfrm>
            <a:off x="265075" y="1010075"/>
            <a:ext cx="2589900" cy="3398100"/>
          </a:xfrm>
          <a:prstGeom prst="wedgeRoundRectCallout">
            <a:avLst>
              <a:gd fmla="val -20833" name="adj1"/>
              <a:gd fmla="val 62500" name="adj2"/>
              <a:gd fmla="val 0" name="adj3"/>
            </a:avLst>
          </a:prstGeom>
          <a:solidFill>
            <a:srgbClr val="D9C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8"/>
          <p:cNvSpPr txBox="1"/>
          <p:nvPr/>
        </p:nvSpPr>
        <p:spPr>
          <a:xfrm>
            <a:off x="265075" y="1200725"/>
            <a:ext cx="2589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50">
                <a:solidFill>
                  <a:srgbClr val="1D1C1D"/>
                </a:solidFill>
              </a:rPr>
              <a:t>채문희</a:t>
            </a:r>
            <a:endParaRPr b="1" sz="1150">
              <a:solidFill>
                <a:srgbClr val="1D1C1D"/>
              </a:solidFill>
            </a:endParaRPr>
          </a:p>
          <a:p>
            <a:pPr indent="0" lvl="0" marL="0" rtl="0" algn="l">
              <a:spcBef>
                <a:spcPts val="0"/>
              </a:spcBef>
              <a:spcAft>
                <a:spcPts val="0"/>
              </a:spcAft>
              <a:buNone/>
            </a:pPr>
            <a:r>
              <a:rPr lang="ko" sz="1150">
                <a:solidFill>
                  <a:srgbClr val="554F4D"/>
                </a:solidFill>
              </a:rPr>
              <a:t>빅데이터, AI, IoT, 클라우드 네 분야가 함께 할 수 있었던 건 조장님과 모든 팀원들의 협력과 덕분이라고 생각하고 고맙습니다. 팀원들 덕분에 재미있고 좋은 경험을 가지고 갑니다. 프로젝트를 진행하는 동안 이전에 배웠던 전공교육이 많은 도움이 되었습니다. 프로젝트 중 여러 센서 데이터를 모두 받아 전처리하는 부분이 있는데 전공과목 때 학습했던 pandas를 적용해 깔끔하고 정확하게 처리 할 수 있어서 좋았습니다. 지난 6개월의 교육과정을 통해 많이 성장할 수 있었고 앞으로도 도움이 많이 될 것이라 생각합니다. 화이팅~!</a:t>
            </a:r>
            <a:endParaRPr>
              <a:solidFill>
                <a:srgbClr val="554F4D"/>
              </a:solidFill>
            </a:endParaRPr>
          </a:p>
        </p:txBody>
      </p:sp>
      <p:sp>
        <p:nvSpPr>
          <p:cNvPr id="1437" name="Google Shape;1437;p98"/>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8"/>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9"/>
          <p:cNvSpPr txBox="1"/>
          <p:nvPr>
            <p:ph type="title"/>
          </p:nvPr>
        </p:nvSpPr>
        <p:spPr>
          <a:xfrm>
            <a:off x="235500" y="181550"/>
            <a:ext cx="289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Do Hyeon"/>
                <a:ea typeface="Do Hyeon"/>
                <a:cs typeface="Do Hyeon"/>
                <a:sym typeface="Do Hyeon"/>
              </a:rPr>
              <a:t>WBS</a:t>
            </a:r>
            <a:endParaRPr b="1">
              <a:latin typeface="Do Hyeon"/>
              <a:ea typeface="Do Hyeon"/>
              <a:cs typeface="Do Hyeon"/>
              <a:sym typeface="Do Hyeon"/>
            </a:endParaRPr>
          </a:p>
        </p:txBody>
      </p:sp>
      <p:sp>
        <p:nvSpPr>
          <p:cNvPr id="1444" name="Google Shape;1444;p99"/>
          <p:cNvSpPr/>
          <p:nvPr/>
        </p:nvSpPr>
        <p:spPr>
          <a:xfrm>
            <a:off x="0" y="210600"/>
            <a:ext cx="129600" cy="518400"/>
          </a:xfrm>
          <a:prstGeom prst="rect">
            <a:avLst/>
          </a:prstGeom>
          <a:solidFill>
            <a:srgbClr val="CEC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9"/>
          <p:cNvSpPr/>
          <p:nvPr/>
        </p:nvSpPr>
        <p:spPr>
          <a:xfrm>
            <a:off x="121500" y="210600"/>
            <a:ext cx="64800" cy="51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99"/>
          <p:cNvGrpSpPr/>
          <p:nvPr/>
        </p:nvGrpSpPr>
        <p:grpSpPr>
          <a:xfrm>
            <a:off x="330231" y="904758"/>
            <a:ext cx="8496489" cy="4097937"/>
            <a:chOff x="786800" y="1894375"/>
            <a:chExt cx="15120999" cy="7293000"/>
          </a:xfrm>
        </p:grpSpPr>
        <p:pic>
          <p:nvPicPr>
            <p:cNvPr id="1447" name="Google Shape;1447;p99"/>
            <p:cNvPicPr preferRelativeResize="0"/>
            <p:nvPr/>
          </p:nvPicPr>
          <p:blipFill>
            <a:blip r:embed="rId3">
              <a:alphaModFix/>
            </a:blip>
            <a:stretch>
              <a:fillRect/>
            </a:stretch>
          </p:blipFill>
          <p:spPr>
            <a:xfrm>
              <a:off x="786800" y="1894375"/>
              <a:ext cx="15120999" cy="7293000"/>
            </a:xfrm>
            <a:prstGeom prst="rect">
              <a:avLst/>
            </a:prstGeom>
            <a:noFill/>
            <a:ln>
              <a:noFill/>
            </a:ln>
          </p:spPr>
        </p:pic>
        <p:sp>
          <p:nvSpPr>
            <p:cNvPr id="1448" name="Google Shape;1448;p99"/>
            <p:cNvSpPr/>
            <p:nvPr/>
          </p:nvSpPr>
          <p:spPr>
            <a:xfrm>
              <a:off x="815025" y="2037575"/>
              <a:ext cx="528600" cy="17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FEA"/>
        </a:solidFill>
      </p:bgPr>
    </p:bg>
    <p:spTree>
      <p:nvGrpSpPr>
        <p:cNvPr id="393" name="Shape 393"/>
        <p:cNvGrpSpPr/>
        <p:nvPr/>
      </p:nvGrpSpPr>
      <p:grpSpPr>
        <a:xfrm>
          <a:off x="0" y="0"/>
          <a:ext cx="0" cy="0"/>
          <a:chOff x="0" y="0"/>
          <a:chExt cx="0" cy="0"/>
        </a:xfrm>
      </p:grpSpPr>
      <p:pic>
        <p:nvPicPr>
          <p:cNvPr id="394" name="Google Shape;394;p43"/>
          <p:cNvPicPr preferRelativeResize="0"/>
          <p:nvPr/>
        </p:nvPicPr>
        <p:blipFill rotWithShape="1">
          <a:blip r:embed="rId3">
            <a:alphaModFix/>
          </a:blip>
          <a:srcRect b="0" l="0" r="0" t="0"/>
          <a:stretch/>
        </p:blipFill>
        <p:spPr>
          <a:xfrm>
            <a:off x="-1010535" y="-827564"/>
            <a:ext cx="9086620" cy="11110890"/>
          </a:xfrm>
          <a:prstGeom prst="rect">
            <a:avLst/>
          </a:prstGeom>
          <a:noFill/>
          <a:ln>
            <a:noFill/>
          </a:ln>
        </p:spPr>
      </p:pic>
      <p:grpSp>
        <p:nvGrpSpPr>
          <p:cNvPr id="395" name="Google Shape;395;p43"/>
          <p:cNvGrpSpPr/>
          <p:nvPr/>
        </p:nvGrpSpPr>
        <p:grpSpPr>
          <a:xfrm>
            <a:off x="-824562" y="63738"/>
            <a:ext cx="5089963" cy="1257855"/>
            <a:chOff x="-1649124" y="127475"/>
            <a:chExt cx="10179927" cy="2515710"/>
          </a:xfrm>
        </p:grpSpPr>
        <p:grpSp>
          <p:nvGrpSpPr>
            <p:cNvPr id="396" name="Google Shape;396;p43"/>
            <p:cNvGrpSpPr/>
            <p:nvPr/>
          </p:nvGrpSpPr>
          <p:grpSpPr>
            <a:xfrm>
              <a:off x="-1649124" y="127475"/>
              <a:ext cx="10179927" cy="2121341"/>
              <a:chOff x="-1649124" y="127475"/>
              <a:chExt cx="10179927" cy="2121341"/>
            </a:xfrm>
          </p:grpSpPr>
          <p:pic>
            <p:nvPicPr>
              <p:cNvPr id="397" name="Google Shape;397;p43"/>
              <p:cNvPicPr preferRelativeResize="0"/>
              <p:nvPr/>
            </p:nvPicPr>
            <p:blipFill rotWithShape="1">
              <a:blip r:embed="rId4">
                <a:alphaModFix/>
              </a:blip>
              <a:srcRect b="0" l="0" r="0" t="0"/>
              <a:stretch/>
            </p:blipFill>
            <p:spPr>
              <a:xfrm>
                <a:off x="-1649124" y="127475"/>
                <a:ext cx="10179927" cy="2121341"/>
              </a:xfrm>
              <a:prstGeom prst="rect">
                <a:avLst/>
              </a:prstGeom>
              <a:noFill/>
              <a:ln>
                <a:noFill/>
              </a:ln>
            </p:spPr>
          </p:pic>
          <p:pic>
            <p:nvPicPr>
              <p:cNvPr id="398" name="Google Shape;398;p43"/>
              <p:cNvPicPr preferRelativeResize="0"/>
              <p:nvPr/>
            </p:nvPicPr>
            <p:blipFill rotWithShape="1">
              <a:blip r:embed="rId5">
                <a:alphaModFix/>
              </a:blip>
              <a:srcRect b="0" l="0" r="0" t="0"/>
              <a:stretch/>
            </p:blipFill>
            <p:spPr>
              <a:xfrm>
                <a:off x="826626" y="588579"/>
                <a:ext cx="5089963" cy="1060671"/>
              </a:xfrm>
              <a:prstGeom prst="rect">
                <a:avLst/>
              </a:prstGeom>
              <a:noFill/>
              <a:ln>
                <a:noFill/>
              </a:ln>
            </p:spPr>
          </p:pic>
        </p:grpSp>
        <p:pic>
          <p:nvPicPr>
            <p:cNvPr id="399" name="Google Shape;399;p43"/>
            <p:cNvPicPr preferRelativeResize="0"/>
            <p:nvPr/>
          </p:nvPicPr>
          <p:blipFill rotWithShape="1">
            <a:blip r:embed="rId6">
              <a:alphaModFix/>
            </a:blip>
            <a:srcRect b="0" l="0" r="0" t="0"/>
            <a:stretch/>
          </p:blipFill>
          <p:spPr>
            <a:xfrm>
              <a:off x="669017" y="430159"/>
              <a:ext cx="6037617" cy="2213026"/>
            </a:xfrm>
            <a:prstGeom prst="rect">
              <a:avLst/>
            </a:prstGeom>
            <a:noFill/>
            <a:ln>
              <a:noFill/>
            </a:ln>
          </p:spPr>
        </p:pic>
      </p:grpSp>
      <p:pic>
        <p:nvPicPr>
          <p:cNvPr id="400" name="Google Shape;400;p43"/>
          <p:cNvPicPr preferRelativeResize="0"/>
          <p:nvPr/>
        </p:nvPicPr>
        <p:blipFill rotWithShape="1">
          <a:blip r:embed="rId7">
            <a:alphaModFix/>
          </a:blip>
          <a:srcRect b="0" l="0" r="0" t="0"/>
          <a:stretch/>
        </p:blipFill>
        <p:spPr>
          <a:xfrm>
            <a:off x="5264787" y="-827499"/>
            <a:ext cx="8968839" cy="11110849"/>
          </a:xfrm>
          <a:prstGeom prst="rect">
            <a:avLst/>
          </a:prstGeom>
          <a:noFill/>
          <a:ln>
            <a:noFill/>
          </a:ln>
        </p:spPr>
      </p:pic>
      <p:pic>
        <p:nvPicPr>
          <p:cNvPr id="401" name="Google Shape;401;p43"/>
          <p:cNvPicPr preferRelativeResize="0"/>
          <p:nvPr/>
        </p:nvPicPr>
        <p:blipFill>
          <a:blip r:embed="rId8">
            <a:alphaModFix/>
          </a:blip>
          <a:stretch>
            <a:fillRect/>
          </a:stretch>
        </p:blipFill>
        <p:spPr>
          <a:xfrm>
            <a:off x="3530075" y="1827425"/>
            <a:ext cx="2219900" cy="2219900"/>
          </a:xfrm>
          <a:prstGeom prst="rect">
            <a:avLst/>
          </a:prstGeom>
          <a:noFill/>
          <a:ln>
            <a:noFill/>
          </a:ln>
          <a:effectLst>
            <a:outerShdw blurRad="114300" rotWithShape="0" algn="bl" dir="18900000" dist="114300">
              <a:srgbClr val="595959">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pic>
        <p:nvPicPr>
          <p:cNvPr id="406" name="Google Shape;406;p44"/>
          <p:cNvPicPr preferRelativeResize="0"/>
          <p:nvPr/>
        </p:nvPicPr>
        <p:blipFill rotWithShape="1">
          <a:blip r:embed="rId3">
            <a:alphaModFix/>
          </a:blip>
          <a:srcRect b="0" l="0" r="0" t="0"/>
          <a:stretch/>
        </p:blipFill>
        <p:spPr>
          <a:xfrm>
            <a:off x="254809" y="4785609"/>
            <a:ext cx="8633239" cy="30420"/>
          </a:xfrm>
          <a:prstGeom prst="rect">
            <a:avLst/>
          </a:prstGeom>
          <a:noFill/>
          <a:ln>
            <a:noFill/>
          </a:ln>
        </p:spPr>
      </p:pic>
      <p:pic>
        <p:nvPicPr>
          <p:cNvPr id="407" name="Google Shape;407;p44"/>
          <p:cNvPicPr preferRelativeResize="0"/>
          <p:nvPr/>
        </p:nvPicPr>
        <p:blipFill rotWithShape="1">
          <a:blip r:embed="rId4">
            <a:alphaModFix/>
          </a:blip>
          <a:srcRect b="0" l="0" r="0" t="0"/>
          <a:stretch/>
        </p:blipFill>
        <p:spPr>
          <a:xfrm>
            <a:off x="6774184" y="4838950"/>
            <a:ext cx="2203019" cy="177680"/>
          </a:xfrm>
          <a:prstGeom prst="rect">
            <a:avLst/>
          </a:prstGeom>
          <a:noFill/>
          <a:ln>
            <a:noFill/>
          </a:ln>
        </p:spPr>
      </p:pic>
      <p:grpSp>
        <p:nvGrpSpPr>
          <p:cNvPr id="408" name="Google Shape;408;p44"/>
          <p:cNvGrpSpPr/>
          <p:nvPr/>
        </p:nvGrpSpPr>
        <p:grpSpPr>
          <a:xfrm>
            <a:off x="-431933" y="136864"/>
            <a:ext cx="3475528" cy="858888"/>
            <a:chOff x="-863865" y="273728"/>
            <a:chExt cx="6951056" cy="1717776"/>
          </a:xfrm>
        </p:grpSpPr>
        <p:grpSp>
          <p:nvGrpSpPr>
            <p:cNvPr id="409" name="Google Shape;409;p44"/>
            <p:cNvGrpSpPr/>
            <p:nvPr/>
          </p:nvGrpSpPr>
          <p:grpSpPr>
            <a:xfrm>
              <a:off x="-863865" y="273728"/>
              <a:ext cx="6951056" cy="1448494"/>
              <a:chOff x="-863865" y="273728"/>
              <a:chExt cx="6951056" cy="1448494"/>
            </a:xfrm>
          </p:grpSpPr>
          <p:pic>
            <p:nvPicPr>
              <p:cNvPr id="410" name="Google Shape;410;p44"/>
              <p:cNvPicPr preferRelativeResize="0"/>
              <p:nvPr/>
            </p:nvPicPr>
            <p:blipFill rotWithShape="1">
              <a:blip r:embed="rId5">
                <a:alphaModFix/>
              </a:blip>
              <a:srcRect b="0" l="0" r="0" t="0"/>
              <a:stretch/>
            </p:blipFill>
            <p:spPr>
              <a:xfrm>
                <a:off x="-863865" y="273728"/>
                <a:ext cx="6951056" cy="1448494"/>
              </a:xfrm>
              <a:prstGeom prst="rect">
                <a:avLst/>
              </a:prstGeom>
              <a:noFill/>
              <a:ln>
                <a:noFill/>
              </a:ln>
            </p:spPr>
          </p:pic>
          <p:pic>
            <p:nvPicPr>
              <p:cNvPr id="411" name="Google Shape;411;p44"/>
              <p:cNvPicPr preferRelativeResize="0"/>
              <p:nvPr/>
            </p:nvPicPr>
            <p:blipFill rotWithShape="1">
              <a:blip r:embed="rId6">
                <a:alphaModFix/>
              </a:blip>
              <a:srcRect b="0" l="0" r="0" t="0"/>
              <a:stretch/>
            </p:blipFill>
            <p:spPr>
              <a:xfrm>
                <a:off x="826626" y="588579"/>
                <a:ext cx="3475528" cy="724247"/>
              </a:xfrm>
              <a:prstGeom prst="rect">
                <a:avLst/>
              </a:prstGeom>
              <a:noFill/>
              <a:ln>
                <a:noFill/>
              </a:ln>
            </p:spPr>
          </p:pic>
        </p:grpSp>
        <p:pic>
          <p:nvPicPr>
            <p:cNvPr id="412" name="Google Shape;412;p44"/>
            <p:cNvPicPr preferRelativeResize="0"/>
            <p:nvPr/>
          </p:nvPicPr>
          <p:blipFill rotWithShape="1">
            <a:blip r:embed="rId7">
              <a:alphaModFix/>
            </a:blip>
            <a:srcRect b="0" l="0" r="0" t="0"/>
            <a:stretch/>
          </p:blipFill>
          <p:spPr>
            <a:xfrm>
              <a:off x="719012" y="480407"/>
              <a:ext cx="4122602" cy="1511097"/>
            </a:xfrm>
            <a:prstGeom prst="rect">
              <a:avLst/>
            </a:prstGeom>
            <a:noFill/>
            <a:ln>
              <a:noFill/>
            </a:ln>
          </p:spPr>
        </p:pic>
      </p:grpSp>
      <p:pic>
        <p:nvPicPr>
          <p:cNvPr id="413" name="Google Shape;413;p44"/>
          <p:cNvPicPr preferRelativeResize="0"/>
          <p:nvPr/>
        </p:nvPicPr>
        <p:blipFill rotWithShape="1">
          <a:blip r:embed="rId8">
            <a:alphaModFix/>
          </a:blip>
          <a:srcRect b="0" l="0" r="0" t="0"/>
          <a:stretch/>
        </p:blipFill>
        <p:spPr>
          <a:xfrm>
            <a:off x="2978928" y="2811135"/>
            <a:ext cx="5714571" cy="1786892"/>
          </a:xfrm>
          <a:prstGeom prst="rect">
            <a:avLst/>
          </a:prstGeom>
          <a:noFill/>
          <a:ln>
            <a:noFill/>
          </a:ln>
        </p:spPr>
      </p:pic>
      <p:pic>
        <p:nvPicPr>
          <p:cNvPr id="414" name="Google Shape;414;p44"/>
          <p:cNvPicPr preferRelativeResize="0"/>
          <p:nvPr/>
        </p:nvPicPr>
        <p:blipFill rotWithShape="1">
          <a:blip r:embed="rId9">
            <a:alphaModFix/>
          </a:blip>
          <a:srcRect b="0" l="0" r="0" t="0"/>
          <a:stretch/>
        </p:blipFill>
        <p:spPr>
          <a:xfrm>
            <a:off x="3079438" y="2608784"/>
            <a:ext cx="710074" cy="228566"/>
          </a:xfrm>
          <a:prstGeom prst="rect">
            <a:avLst/>
          </a:prstGeom>
          <a:noFill/>
          <a:ln>
            <a:noFill/>
          </a:ln>
        </p:spPr>
      </p:pic>
      <p:pic>
        <p:nvPicPr>
          <p:cNvPr id="415" name="Google Shape;415;p44"/>
          <p:cNvPicPr preferRelativeResize="0"/>
          <p:nvPr/>
        </p:nvPicPr>
        <p:blipFill rotWithShape="1">
          <a:blip r:embed="rId10">
            <a:alphaModFix/>
          </a:blip>
          <a:srcRect b="0" l="0" r="0" t="0"/>
          <a:stretch/>
        </p:blipFill>
        <p:spPr>
          <a:xfrm>
            <a:off x="4221928" y="2486773"/>
            <a:ext cx="942582" cy="367134"/>
          </a:xfrm>
          <a:prstGeom prst="rect">
            <a:avLst/>
          </a:prstGeom>
          <a:noFill/>
          <a:ln>
            <a:noFill/>
          </a:ln>
        </p:spPr>
      </p:pic>
      <p:pic>
        <p:nvPicPr>
          <p:cNvPr id="416" name="Google Shape;416;p44"/>
          <p:cNvPicPr preferRelativeResize="0"/>
          <p:nvPr/>
        </p:nvPicPr>
        <p:blipFill rotWithShape="1">
          <a:blip r:embed="rId11">
            <a:alphaModFix/>
          </a:blip>
          <a:srcRect b="0" l="0" r="0" t="0"/>
          <a:stretch/>
        </p:blipFill>
        <p:spPr>
          <a:xfrm>
            <a:off x="5230540" y="2462355"/>
            <a:ext cx="878070" cy="382133"/>
          </a:xfrm>
          <a:prstGeom prst="rect">
            <a:avLst/>
          </a:prstGeom>
          <a:noFill/>
          <a:ln>
            <a:noFill/>
          </a:ln>
        </p:spPr>
      </p:pic>
      <p:pic>
        <p:nvPicPr>
          <p:cNvPr id="417" name="Google Shape;417;p44"/>
          <p:cNvPicPr preferRelativeResize="0"/>
          <p:nvPr/>
        </p:nvPicPr>
        <p:blipFill rotWithShape="1">
          <a:blip r:embed="rId12">
            <a:alphaModFix/>
          </a:blip>
          <a:srcRect b="0" l="0" r="0" t="0"/>
          <a:stretch/>
        </p:blipFill>
        <p:spPr>
          <a:xfrm>
            <a:off x="6244879" y="2613996"/>
            <a:ext cx="787501" cy="238566"/>
          </a:xfrm>
          <a:prstGeom prst="rect">
            <a:avLst/>
          </a:prstGeom>
          <a:noFill/>
          <a:ln>
            <a:noFill/>
          </a:ln>
        </p:spPr>
      </p:pic>
      <p:grpSp>
        <p:nvGrpSpPr>
          <p:cNvPr id="418" name="Google Shape;418;p44"/>
          <p:cNvGrpSpPr/>
          <p:nvPr/>
        </p:nvGrpSpPr>
        <p:grpSpPr>
          <a:xfrm>
            <a:off x="4352700" y="3025513"/>
            <a:ext cx="821456" cy="293342"/>
            <a:chOff x="8705401" y="6051025"/>
            <a:chExt cx="1642912" cy="586684"/>
          </a:xfrm>
        </p:grpSpPr>
        <p:pic>
          <p:nvPicPr>
            <p:cNvPr id="419" name="Google Shape;419;p44"/>
            <p:cNvPicPr preferRelativeResize="0"/>
            <p:nvPr/>
          </p:nvPicPr>
          <p:blipFill rotWithShape="1">
            <a:blip r:embed="rId13">
              <a:alphaModFix/>
            </a:blip>
            <a:srcRect b="0" l="0" r="0" t="0"/>
            <a:stretch/>
          </p:blipFill>
          <p:spPr>
            <a:xfrm>
              <a:off x="8858818" y="6051025"/>
              <a:ext cx="1489495" cy="586684"/>
            </a:xfrm>
            <a:prstGeom prst="rect">
              <a:avLst/>
            </a:prstGeom>
            <a:noFill/>
            <a:ln>
              <a:noFill/>
            </a:ln>
          </p:spPr>
        </p:pic>
        <p:pic>
          <p:nvPicPr>
            <p:cNvPr id="420" name="Google Shape;420;p44"/>
            <p:cNvPicPr preferRelativeResize="0"/>
            <p:nvPr/>
          </p:nvPicPr>
          <p:blipFill rotWithShape="1">
            <a:blip r:embed="rId14">
              <a:alphaModFix/>
            </a:blip>
            <a:srcRect b="0" l="0" r="0" t="0"/>
            <a:stretch/>
          </p:blipFill>
          <p:spPr>
            <a:xfrm>
              <a:off x="8705401" y="6193260"/>
              <a:ext cx="1583852" cy="355547"/>
            </a:xfrm>
            <a:prstGeom prst="rect">
              <a:avLst/>
            </a:prstGeom>
            <a:noFill/>
            <a:ln>
              <a:noFill/>
            </a:ln>
          </p:spPr>
        </p:pic>
      </p:grpSp>
      <p:grpSp>
        <p:nvGrpSpPr>
          <p:cNvPr id="421" name="Google Shape;421;p44"/>
          <p:cNvGrpSpPr/>
          <p:nvPr/>
        </p:nvGrpSpPr>
        <p:grpSpPr>
          <a:xfrm>
            <a:off x="4352702" y="3557909"/>
            <a:ext cx="821457" cy="293342"/>
            <a:chOff x="8705405" y="7115818"/>
            <a:chExt cx="1642913" cy="586684"/>
          </a:xfrm>
        </p:grpSpPr>
        <p:pic>
          <p:nvPicPr>
            <p:cNvPr id="422" name="Google Shape;422;p44"/>
            <p:cNvPicPr preferRelativeResize="0"/>
            <p:nvPr/>
          </p:nvPicPr>
          <p:blipFill rotWithShape="1">
            <a:blip r:embed="rId15">
              <a:alphaModFix/>
            </a:blip>
            <a:srcRect b="0" l="0" r="0" t="0"/>
            <a:stretch/>
          </p:blipFill>
          <p:spPr>
            <a:xfrm>
              <a:off x="8858823" y="7115818"/>
              <a:ext cx="1489495" cy="586684"/>
            </a:xfrm>
            <a:prstGeom prst="rect">
              <a:avLst/>
            </a:prstGeom>
            <a:noFill/>
            <a:ln>
              <a:noFill/>
            </a:ln>
          </p:spPr>
        </p:pic>
        <p:pic>
          <p:nvPicPr>
            <p:cNvPr id="423" name="Google Shape;423;p44"/>
            <p:cNvPicPr preferRelativeResize="0"/>
            <p:nvPr/>
          </p:nvPicPr>
          <p:blipFill rotWithShape="1">
            <a:blip r:embed="rId16">
              <a:alphaModFix/>
            </a:blip>
            <a:srcRect b="0" l="0" r="0" t="0"/>
            <a:stretch/>
          </p:blipFill>
          <p:spPr>
            <a:xfrm>
              <a:off x="8705405" y="7258053"/>
              <a:ext cx="1583852" cy="355547"/>
            </a:xfrm>
            <a:prstGeom prst="rect">
              <a:avLst/>
            </a:prstGeom>
            <a:noFill/>
            <a:ln>
              <a:noFill/>
            </a:ln>
          </p:spPr>
        </p:pic>
      </p:grpSp>
      <p:grpSp>
        <p:nvGrpSpPr>
          <p:cNvPr id="424" name="Google Shape;424;p44"/>
          <p:cNvGrpSpPr/>
          <p:nvPr/>
        </p:nvGrpSpPr>
        <p:grpSpPr>
          <a:xfrm>
            <a:off x="4352702" y="4067759"/>
            <a:ext cx="821457" cy="293342"/>
            <a:chOff x="8705405" y="8135519"/>
            <a:chExt cx="1642913" cy="586684"/>
          </a:xfrm>
        </p:grpSpPr>
        <p:pic>
          <p:nvPicPr>
            <p:cNvPr id="425" name="Google Shape;425;p44"/>
            <p:cNvPicPr preferRelativeResize="0"/>
            <p:nvPr/>
          </p:nvPicPr>
          <p:blipFill rotWithShape="1">
            <a:blip r:embed="rId17">
              <a:alphaModFix/>
            </a:blip>
            <a:srcRect b="0" l="0" r="0" t="0"/>
            <a:stretch/>
          </p:blipFill>
          <p:spPr>
            <a:xfrm>
              <a:off x="8858823" y="8135519"/>
              <a:ext cx="1489495" cy="586684"/>
            </a:xfrm>
            <a:prstGeom prst="rect">
              <a:avLst/>
            </a:prstGeom>
            <a:noFill/>
            <a:ln>
              <a:noFill/>
            </a:ln>
          </p:spPr>
        </p:pic>
        <p:pic>
          <p:nvPicPr>
            <p:cNvPr id="426" name="Google Shape;426;p44"/>
            <p:cNvPicPr preferRelativeResize="0"/>
            <p:nvPr/>
          </p:nvPicPr>
          <p:blipFill rotWithShape="1">
            <a:blip r:embed="rId18">
              <a:alphaModFix/>
            </a:blip>
            <a:srcRect b="0" l="0" r="0" t="0"/>
            <a:stretch/>
          </p:blipFill>
          <p:spPr>
            <a:xfrm>
              <a:off x="8705405" y="8277754"/>
              <a:ext cx="1583852" cy="355547"/>
            </a:xfrm>
            <a:prstGeom prst="rect">
              <a:avLst/>
            </a:prstGeom>
            <a:noFill/>
            <a:ln>
              <a:noFill/>
            </a:ln>
          </p:spPr>
        </p:pic>
      </p:grpSp>
      <p:grpSp>
        <p:nvGrpSpPr>
          <p:cNvPr id="427" name="Google Shape;427;p44"/>
          <p:cNvGrpSpPr/>
          <p:nvPr/>
        </p:nvGrpSpPr>
        <p:grpSpPr>
          <a:xfrm>
            <a:off x="5351382" y="3025513"/>
            <a:ext cx="710060" cy="293342"/>
            <a:chOff x="10702763" y="6051025"/>
            <a:chExt cx="1420120" cy="586684"/>
          </a:xfrm>
        </p:grpSpPr>
        <p:pic>
          <p:nvPicPr>
            <p:cNvPr id="428" name="Google Shape;428;p44"/>
            <p:cNvPicPr preferRelativeResize="0"/>
            <p:nvPr/>
          </p:nvPicPr>
          <p:blipFill rotWithShape="1">
            <a:blip r:embed="rId19">
              <a:alphaModFix/>
            </a:blip>
            <a:srcRect b="0" l="0" r="0" t="0"/>
            <a:stretch/>
          </p:blipFill>
          <p:spPr>
            <a:xfrm>
              <a:off x="11065680" y="6051025"/>
              <a:ext cx="1057204" cy="586684"/>
            </a:xfrm>
            <a:prstGeom prst="rect">
              <a:avLst/>
            </a:prstGeom>
            <a:noFill/>
            <a:ln>
              <a:noFill/>
            </a:ln>
          </p:spPr>
        </p:pic>
        <p:pic>
          <p:nvPicPr>
            <p:cNvPr id="429" name="Google Shape;429;p44"/>
            <p:cNvPicPr preferRelativeResize="0"/>
            <p:nvPr/>
          </p:nvPicPr>
          <p:blipFill rotWithShape="1">
            <a:blip r:embed="rId20">
              <a:alphaModFix/>
            </a:blip>
            <a:srcRect b="0" l="0" r="0" t="0"/>
            <a:stretch/>
          </p:blipFill>
          <p:spPr>
            <a:xfrm>
              <a:off x="10702763" y="6193261"/>
              <a:ext cx="1266971" cy="356658"/>
            </a:xfrm>
            <a:prstGeom prst="rect">
              <a:avLst/>
            </a:prstGeom>
            <a:noFill/>
            <a:ln>
              <a:noFill/>
            </a:ln>
          </p:spPr>
        </p:pic>
      </p:grpSp>
      <p:grpSp>
        <p:nvGrpSpPr>
          <p:cNvPr id="430" name="Google Shape;430;p44"/>
          <p:cNvGrpSpPr/>
          <p:nvPr/>
        </p:nvGrpSpPr>
        <p:grpSpPr>
          <a:xfrm>
            <a:off x="5358248" y="3557909"/>
            <a:ext cx="710060" cy="293342"/>
            <a:chOff x="10716495" y="7115818"/>
            <a:chExt cx="1420120" cy="586684"/>
          </a:xfrm>
        </p:grpSpPr>
        <p:pic>
          <p:nvPicPr>
            <p:cNvPr id="431" name="Google Shape;431;p44"/>
            <p:cNvPicPr preferRelativeResize="0"/>
            <p:nvPr/>
          </p:nvPicPr>
          <p:blipFill rotWithShape="1">
            <a:blip r:embed="rId21">
              <a:alphaModFix/>
            </a:blip>
            <a:srcRect b="0" l="0" r="0" t="0"/>
            <a:stretch/>
          </p:blipFill>
          <p:spPr>
            <a:xfrm>
              <a:off x="11079412" y="7115818"/>
              <a:ext cx="1057204" cy="586684"/>
            </a:xfrm>
            <a:prstGeom prst="rect">
              <a:avLst/>
            </a:prstGeom>
            <a:noFill/>
            <a:ln>
              <a:noFill/>
            </a:ln>
          </p:spPr>
        </p:pic>
        <p:pic>
          <p:nvPicPr>
            <p:cNvPr id="432" name="Google Shape;432;p44"/>
            <p:cNvPicPr preferRelativeResize="0"/>
            <p:nvPr/>
          </p:nvPicPr>
          <p:blipFill rotWithShape="1">
            <a:blip r:embed="rId22">
              <a:alphaModFix/>
            </a:blip>
            <a:srcRect b="0" l="0" r="0" t="0"/>
            <a:stretch/>
          </p:blipFill>
          <p:spPr>
            <a:xfrm>
              <a:off x="10716495" y="7258054"/>
              <a:ext cx="1266971" cy="356658"/>
            </a:xfrm>
            <a:prstGeom prst="rect">
              <a:avLst/>
            </a:prstGeom>
            <a:noFill/>
            <a:ln>
              <a:noFill/>
            </a:ln>
          </p:spPr>
        </p:pic>
      </p:grpSp>
      <p:grpSp>
        <p:nvGrpSpPr>
          <p:cNvPr id="433" name="Google Shape;433;p44"/>
          <p:cNvGrpSpPr/>
          <p:nvPr/>
        </p:nvGrpSpPr>
        <p:grpSpPr>
          <a:xfrm>
            <a:off x="5356143" y="4067759"/>
            <a:ext cx="710061" cy="293342"/>
            <a:chOff x="10712286" y="8135519"/>
            <a:chExt cx="1420122" cy="586684"/>
          </a:xfrm>
        </p:grpSpPr>
        <p:pic>
          <p:nvPicPr>
            <p:cNvPr id="434" name="Google Shape;434;p44"/>
            <p:cNvPicPr preferRelativeResize="0"/>
            <p:nvPr/>
          </p:nvPicPr>
          <p:blipFill rotWithShape="1">
            <a:blip r:embed="rId23">
              <a:alphaModFix/>
            </a:blip>
            <a:srcRect b="0" l="0" r="0" t="0"/>
            <a:stretch/>
          </p:blipFill>
          <p:spPr>
            <a:xfrm>
              <a:off x="11075204" y="8135519"/>
              <a:ext cx="1057204" cy="586684"/>
            </a:xfrm>
            <a:prstGeom prst="rect">
              <a:avLst/>
            </a:prstGeom>
            <a:noFill/>
            <a:ln>
              <a:noFill/>
            </a:ln>
          </p:spPr>
        </p:pic>
        <p:pic>
          <p:nvPicPr>
            <p:cNvPr id="435" name="Google Shape;435;p44"/>
            <p:cNvPicPr preferRelativeResize="0"/>
            <p:nvPr/>
          </p:nvPicPr>
          <p:blipFill rotWithShape="1">
            <a:blip r:embed="rId24">
              <a:alphaModFix/>
            </a:blip>
            <a:srcRect b="0" l="0" r="0" t="0"/>
            <a:stretch/>
          </p:blipFill>
          <p:spPr>
            <a:xfrm>
              <a:off x="10712286" y="8277755"/>
              <a:ext cx="1266971" cy="356658"/>
            </a:xfrm>
            <a:prstGeom prst="rect">
              <a:avLst/>
            </a:prstGeom>
            <a:noFill/>
            <a:ln>
              <a:noFill/>
            </a:ln>
          </p:spPr>
        </p:pic>
      </p:grpSp>
      <p:pic>
        <p:nvPicPr>
          <p:cNvPr id="436" name="Google Shape;436;p44"/>
          <p:cNvPicPr preferRelativeResize="0"/>
          <p:nvPr/>
        </p:nvPicPr>
        <p:blipFill rotWithShape="1">
          <a:blip r:embed="rId25">
            <a:alphaModFix/>
          </a:blip>
          <a:srcRect b="0" l="0" r="0" t="0"/>
          <a:stretch/>
        </p:blipFill>
        <p:spPr>
          <a:xfrm>
            <a:off x="6197563" y="4097618"/>
            <a:ext cx="1169807" cy="406339"/>
          </a:xfrm>
          <a:prstGeom prst="rect">
            <a:avLst/>
          </a:prstGeom>
          <a:noFill/>
          <a:ln>
            <a:noFill/>
          </a:ln>
        </p:spPr>
      </p:pic>
      <p:pic>
        <p:nvPicPr>
          <p:cNvPr id="437" name="Google Shape;437;p44"/>
          <p:cNvPicPr preferRelativeResize="0"/>
          <p:nvPr/>
        </p:nvPicPr>
        <p:blipFill rotWithShape="1">
          <a:blip r:embed="rId26">
            <a:alphaModFix/>
          </a:blip>
          <a:srcRect b="0" l="0" r="0" t="0"/>
          <a:stretch/>
        </p:blipFill>
        <p:spPr>
          <a:xfrm rot="-3720000">
            <a:off x="2309513" y="2304536"/>
            <a:ext cx="761328" cy="795180"/>
          </a:xfrm>
          <a:prstGeom prst="rect">
            <a:avLst/>
          </a:prstGeom>
          <a:noFill/>
          <a:ln>
            <a:noFill/>
          </a:ln>
        </p:spPr>
      </p:pic>
      <p:grpSp>
        <p:nvGrpSpPr>
          <p:cNvPr id="438" name="Google Shape;438;p44"/>
          <p:cNvGrpSpPr/>
          <p:nvPr/>
        </p:nvGrpSpPr>
        <p:grpSpPr>
          <a:xfrm>
            <a:off x="4152381" y="3080721"/>
            <a:ext cx="304370" cy="1227999"/>
            <a:chOff x="8304762" y="6161443"/>
            <a:chExt cx="608741" cy="2455998"/>
          </a:xfrm>
        </p:grpSpPr>
        <p:pic>
          <p:nvPicPr>
            <p:cNvPr id="439" name="Google Shape;439;p44"/>
            <p:cNvPicPr preferRelativeResize="0"/>
            <p:nvPr/>
          </p:nvPicPr>
          <p:blipFill rotWithShape="1">
            <a:blip r:embed="rId27">
              <a:alphaModFix/>
            </a:blip>
            <a:srcRect b="0" l="0" r="0" t="0"/>
            <a:stretch/>
          </p:blipFill>
          <p:spPr>
            <a:xfrm>
              <a:off x="8304762" y="6161443"/>
              <a:ext cx="608741" cy="365847"/>
            </a:xfrm>
            <a:prstGeom prst="rect">
              <a:avLst/>
            </a:prstGeom>
            <a:noFill/>
            <a:ln>
              <a:noFill/>
            </a:ln>
          </p:spPr>
        </p:pic>
        <p:pic>
          <p:nvPicPr>
            <p:cNvPr id="440" name="Google Shape;440;p44"/>
            <p:cNvPicPr preferRelativeResize="0"/>
            <p:nvPr/>
          </p:nvPicPr>
          <p:blipFill rotWithShape="1">
            <a:blip r:embed="rId28">
              <a:alphaModFix/>
            </a:blip>
            <a:srcRect b="0" l="0" r="0" t="0"/>
            <a:stretch/>
          </p:blipFill>
          <p:spPr>
            <a:xfrm>
              <a:off x="8304762" y="7233521"/>
              <a:ext cx="608741" cy="365847"/>
            </a:xfrm>
            <a:prstGeom prst="rect">
              <a:avLst/>
            </a:prstGeom>
            <a:noFill/>
            <a:ln>
              <a:noFill/>
            </a:ln>
          </p:spPr>
        </p:pic>
        <p:pic>
          <p:nvPicPr>
            <p:cNvPr id="441" name="Google Shape;441;p44"/>
            <p:cNvPicPr preferRelativeResize="0"/>
            <p:nvPr/>
          </p:nvPicPr>
          <p:blipFill rotWithShape="1">
            <a:blip r:embed="rId29">
              <a:alphaModFix/>
            </a:blip>
            <a:srcRect b="0" l="0" r="0" t="0"/>
            <a:stretch/>
          </p:blipFill>
          <p:spPr>
            <a:xfrm>
              <a:off x="8304762" y="8251594"/>
              <a:ext cx="608741" cy="365847"/>
            </a:xfrm>
            <a:prstGeom prst="rect">
              <a:avLst/>
            </a:prstGeom>
            <a:noFill/>
            <a:ln>
              <a:noFill/>
            </a:ln>
          </p:spPr>
        </p:pic>
      </p:grpSp>
      <p:pic>
        <p:nvPicPr>
          <p:cNvPr id="442" name="Google Shape;442;p44"/>
          <p:cNvPicPr preferRelativeResize="0"/>
          <p:nvPr/>
        </p:nvPicPr>
        <p:blipFill rotWithShape="1">
          <a:blip r:embed="rId30">
            <a:alphaModFix/>
          </a:blip>
          <a:srcRect b="0" l="0" r="0" t="0"/>
          <a:stretch/>
        </p:blipFill>
        <p:spPr>
          <a:xfrm>
            <a:off x="5173766" y="3077894"/>
            <a:ext cx="381897" cy="182924"/>
          </a:xfrm>
          <a:prstGeom prst="rect">
            <a:avLst/>
          </a:prstGeom>
          <a:noFill/>
          <a:ln>
            <a:noFill/>
          </a:ln>
        </p:spPr>
      </p:pic>
      <p:pic>
        <p:nvPicPr>
          <p:cNvPr id="443" name="Google Shape;443;p44"/>
          <p:cNvPicPr preferRelativeResize="0"/>
          <p:nvPr/>
        </p:nvPicPr>
        <p:blipFill rotWithShape="1">
          <a:blip r:embed="rId31">
            <a:alphaModFix/>
          </a:blip>
          <a:srcRect b="0" l="0" r="0" t="0"/>
          <a:stretch/>
        </p:blipFill>
        <p:spPr>
          <a:xfrm>
            <a:off x="5173766" y="3603077"/>
            <a:ext cx="381897" cy="182924"/>
          </a:xfrm>
          <a:prstGeom prst="rect">
            <a:avLst/>
          </a:prstGeom>
          <a:noFill/>
          <a:ln>
            <a:noFill/>
          </a:ln>
        </p:spPr>
      </p:pic>
      <p:pic>
        <p:nvPicPr>
          <p:cNvPr id="444" name="Google Shape;444;p44"/>
          <p:cNvPicPr preferRelativeResize="0"/>
          <p:nvPr/>
        </p:nvPicPr>
        <p:blipFill rotWithShape="1">
          <a:blip r:embed="rId32">
            <a:alphaModFix/>
          </a:blip>
          <a:srcRect b="0" l="0" r="0" t="0"/>
          <a:stretch/>
        </p:blipFill>
        <p:spPr>
          <a:xfrm>
            <a:off x="5173766" y="4124556"/>
            <a:ext cx="381897" cy="182924"/>
          </a:xfrm>
          <a:prstGeom prst="rect">
            <a:avLst/>
          </a:prstGeom>
          <a:noFill/>
          <a:ln>
            <a:noFill/>
          </a:ln>
        </p:spPr>
      </p:pic>
      <p:pic>
        <p:nvPicPr>
          <p:cNvPr id="445" name="Google Shape;445;p44"/>
          <p:cNvPicPr preferRelativeResize="0"/>
          <p:nvPr/>
        </p:nvPicPr>
        <p:blipFill rotWithShape="1">
          <a:blip r:embed="rId33">
            <a:alphaModFix/>
          </a:blip>
          <a:srcRect b="0" l="0" r="0" t="0"/>
          <a:stretch/>
        </p:blipFill>
        <p:spPr>
          <a:xfrm>
            <a:off x="6064127" y="4103921"/>
            <a:ext cx="277119" cy="182924"/>
          </a:xfrm>
          <a:prstGeom prst="rect">
            <a:avLst/>
          </a:prstGeom>
          <a:noFill/>
          <a:ln>
            <a:noFill/>
          </a:ln>
        </p:spPr>
      </p:pic>
      <p:pic>
        <p:nvPicPr>
          <p:cNvPr id="446" name="Google Shape;446;p44"/>
          <p:cNvPicPr preferRelativeResize="0"/>
          <p:nvPr/>
        </p:nvPicPr>
        <p:blipFill rotWithShape="1">
          <a:blip r:embed="rId34">
            <a:alphaModFix/>
          </a:blip>
          <a:srcRect b="11386" l="0" r="0" t="-5256"/>
          <a:stretch/>
        </p:blipFill>
        <p:spPr>
          <a:xfrm>
            <a:off x="3147875" y="530250"/>
            <a:ext cx="5545625" cy="1751075"/>
          </a:xfrm>
          <a:prstGeom prst="rect">
            <a:avLst/>
          </a:prstGeom>
          <a:noFill/>
          <a:ln>
            <a:noFill/>
          </a:ln>
        </p:spPr>
      </p:pic>
      <p:grpSp>
        <p:nvGrpSpPr>
          <p:cNvPr id="447" name="Google Shape;447;p44"/>
          <p:cNvGrpSpPr/>
          <p:nvPr/>
        </p:nvGrpSpPr>
        <p:grpSpPr>
          <a:xfrm>
            <a:off x="87852" y="1888448"/>
            <a:ext cx="2315535" cy="2068876"/>
            <a:chOff x="-378150" y="1664475"/>
            <a:chExt cx="2731550" cy="2440575"/>
          </a:xfrm>
        </p:grpSpPr>
        <p:pic>
          <p:nvPicPr>
            <p:cNvPr id="448" name="Google Shape;448;p44"/>
            <p:cNvPicPr preferRelativeResize="0"/>
            <p:nvPr/>
          </p:nvPicPr>
          <p:blipFill>
            <a:blip r:embed="rId35">
              <a:alphaModFix/>
            </a:blip>
            <a:stretch>
              <a:fillRect/>
            </a:stretch>
          </p:blipFill>
          <p:spPr>
            <a:xfrm>
              <a:off x="-378150" y="1664475"/>
              <a:ext cx="2731550" cy="1365789"/>
            </a:xfrm>
            <a:prstGeom prst="rect">
              <a:avLst/>
            </a:prstGeom>
            <a:noFill/>
            <a:ln>
              <a:noFill/>
            </a:ln>
          </p:spPr>
        </p:pic>
        <p:pic>
          <p:nvPicPr>
            <p:cNvPr id="449" name="Google Shape;449;p44"/>
            <p:cNvPicPr preferRelativeResize="0"/>
            <p:nvPr/>
          </p:nvPicPr>
          <p:blipFill rotWithShape="1">
            <a:blip r:embed="rId36">
              <a:alphaModFix/>
            </a:blip>
            <a:srcRect b="6712" l="29737" r="25645" t="31934"/>
            <a:stretch/>
          </p:blipFill>
          <p:spPr>
            <a:xfrm>
              <a:off x="292913" y="3030275"/>
              <a:ext cx="1389427" cy="1074775"/>
            </a:xfrm>
            <a:prstGeom prst="rect">
              <a:avLst/>
            </a:prstGeom>
            <a:noFill/>
            <a:ln>
              <a:noFill/>
            </a:ln>
          </p:spPr>
        </p:pic>
      </p:grpSp>
      <p:pic>
        <p:nvPicPr>
          <p:cNvPr id="450" name="Google Shape;450;p44"/>
          <p:cNvPicPr preferRelativeResize="0"/>
          <p:nvPr/>
        </p:nvPicPr>
        <p:blipFill rotWithShape="1">
          <a:blip r:embed="rId37">
            <a:alphaModFix/>
          </a:blip>
          <a:srcRect b="0" l="0" r="0" t="0"/>
          <a:stretch/>
        </p:blipFill>
        <p:spPr>
          <a:xfrm>
            <a:off x="688445" y="2403857"/>
            <a:ext cx="1114334" cy="1114334"/>
          </a:xfrm>
          <a:prstGeom prst="rect">
            <a:avLst/>
          </a:prstGeom>
          <a:noFill/>
          <a:ln>
            <a:noFill/>
          </a:ln>
        </p:spPr>
      </p:pic>
      <p:pic>
        <p:nvPicPr>
          <p:cNvPr id="451" name="Google Shape;451;p44"/>
          <p:cNvPicPr preferRelativeResize="0"/>
          <p:nvPr/>
        </p:nvPicPr>
        <p:blipFill rotWithShape="1">
          <a:blip r:embed="rId33">
            <a:alphaModFix/>
          </a:blip>
          <a:srcRect b="0" l="0" r="0" t="0"/>
          <a:stretch/>
        </p:blipFill>
        <p:spPr>
          <a:xfrm rot="5400002">
            <a:off x="5663777" y="3346909"/>
            <a:ext cx="277119" cy="182924"/>
          </a:xfrm>
          <a:prstGeom prst="rect">
            <a:avLst/>
          </a:prstGeom>
          <a:noFill/>
          <a:ln>
            <a:noFill/>
          </a:ln>
        </p:spPr>
      </p:pic>
      <p:pic>
        <p:nvPicPr>
          <p:cNvPr id="452" name="Google Shape;452;p44"/>
          <p:cNvPicPr preferRelativeResize="0"/>
          <p:nvPr/>
        </p:nvPicPr>
        <p:blipFill rotWithShape="1">
          <a:blip r:embed="rId33">
            <a:alphaModFix/>
          </a:blip>
          <a:srcRect b="0" l="0" r="0" t="0"/>
          <a:stretch/>
        </p:blipFill>
        <p:spPr>
          <a:xfrm rot="5400002">
            <a:off x="5663777" y="3898359"/>
            <a:ext cx="277119" cy="18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6" name="Shape 456"/>
        <p:cNvGrpSpPr/>
        <p:nvPr/>
      </p:nvGrpSpPr>
      <p:grpSpPr>
        <a:xfrm>
          <a:off x="0" y="0"/>
          <a:ext cx="0" cy="0"/>
          <a:chOff x="0" y="0"/>
          <a:chExt cx="0" cy="0"/>
        </a:xfrm>
      </p:grpSpPr>
      <p:pic>
        <p:nvPicPr>
          <p:cNvPr id="457" name="Google Shape;457;p45"/>
          <p:cNvPicPr preferRelativeResize="0"/>
          <p:nvPr/>
        </p:nvPicPr>
        <p:blipFill rotWithShape="1">
          <a:blip r:embed="rId3">
            <a:alphaModFix/>
          </a:blip>
          <a:srcRect b="0" l="0" r="0" t="0"/>
          <a:stretch/>
        </p:blipFill>
        <p:spPr>
          <a:xfrm>
            <a:off x="340457" y="1661613"/>
            <a:ext cx="560509" cy="311935"/>
          </a:xfrm>
          <a:prstGeom prst="rect">
            <a:avLst/>
          </a:prstGeom>
          <a:noFill/>
          <a:ln>
            <a:noFill/>
          </a:ln>
        </p:spPr>
      </p:pic>
      <p:pic>
        <p:nvPicPr>
          <p:cNvPr id="458" name="Google Shape;458;p45"/>
          <p:cNvPicPr preferRelativeResize="0"/>
          <p:nvPr/>
        </p:nvPicPr>
        <p:blipFill rotWithShape="1">
          <a:blip r:embed="rId4">
            <a:alphaModFix/>
          </a:blip>
          <a:srcRect b="0" l="0" r="0" t="0"/>
          <a:stretch/>
        </p:blipFill>
        <p:spPr>
          <a:xfrm>
            <a:off x="340457" y="1128173"/>
            <a:ext cx="560509" cy="311935"/>
          </a:xfrm>
          <a:prstGeom prst="rect">
            <a:avLst/>
          </a:prstGeom>
          <a:noFill/>
          <a:ln>
            <a:noFill/>
          </a:ln>
        </p:spPr>
      </p:pic>
      <p:pic>
        <p:nvPicPr>
          <p:cNvPr id="459" name="Google Shape;459;p45"/>
          <p:cNvPicPr preferRelativeResize="0"/>
          <p:nvPr/>
        </p:nvPicPr>
        <p:blipFill rotWithShape="1">
          <a:blip r:embed="rId5">
            <a:alphaModFix/>
          </a:blip>
          <a:srcRect b="0" l="0" r="0" t="0"/>
          <a:stretch/>
        </p:blipFill>
        <p:spPr>
          <a:xfrm>
            <a:off x="254809" y="4785609"/>
            <a:ext cx="8633239" cy="30420"/>
          </a:xfrm>
          <a:prstGeom prst="rect">
            <a:avLst/>
          </a:prstGeom>
          <a:noFill/>
          <a:ln>
            <a:noFill/>
          </a:ln>
        </p:spPr>
      </p:pic>
      <p:pic>
        <p:nvPicPr>
          <p:cNvPr id="460" name="Google Shape;460;p45"/>
          <p:cNvPicPr preferRelativeResize="0"/>
          <p:nvPr/>
        </p:nvPicPr>
        <p:blipFill rotWithShape="1">
          <a:blip r:embed="rId6">
            <a:alphaModFix/>
          </a:blip>
          <a:srcRect b="0" l="0" r="0" t="0"/>
          <a:stretch/>
        </p:blipFill>
        <p:spPr>
          <a:xfrm>
            <a:off x="6774184" y="4838950"/>
            <a:ext cx="2203019" cy="177680"/>
          </a:xfrm>
          <a:prstGeom prst="rect">
            <a:avLst/>
          </a:prstGeom>
          <a:noFill/>
          <a:ln>
            <a:noFill/>
          </a:ln>
        </p:spPr>
      </p:pic>
      <p:grpSp>
        <p:nvGrpSpPr>
          <p:cNvPr id="461" name="Google Shape;461;p45"/>
          <p:cNvGrpSpPr/>
          <p:nvPr/>
        </p:nvGrpSpPr>
        <p:grpSpPr>
          <a:xfrm>
            <a:off x="-431933" y="136864"/>
            <a:ext cx="3475528" cy="858888"/>
            <a:chOff x="-863865" y="273728"/>
            <a:chExt cx="6951056" cy="1717776"/>
          </a:xfrm>
        </p:grpSpPr>
        <p:grpSp>
          <p:nvGrpSpPr>
            <p:cNvPr id="462" name="Google Shape;462;p45"/>
            <p:cNvGrpSpPr/>
            <p:nvPr/>
          </p:nvGrpSpPr>
          <p:grpSpPr>
            <a:xfrm>
              <a:off x="-863865" y="273728"/>
              <a:ext cx="6951056" cy="1448494"/>
              <a:chOff x="-863865" y="273728"/>
              <a:chExt cx="6951056" cy="1448494"/>
            </a:xfrm>
          </p:grpSpPr>
          <p:pic>
            <p:nvPicPr>
              <p:cNvPr id="463" name="Google Shape;463;p45"/>
              <p:cNvPicPr preferRelativeResize="0"/>
              <p:nvPr/>
            </p:nvPicPr>
            <p:blipFill rotWithShape="1">
              <a:blip r:embed="rId7">
                <a:alphaModFix/>
              </a:blip>
              <a:srcRect b="0" l="0" r="0" t="0"/>
              <a:stretch/>
            </p:blipFill>
            <p:spPr>
              <a:xfrm>
                <a:off x="-863865" y="273728"/>
                <a:ext cx="6951056" cy="1448494"/>
              </a:xfrm>
              <a:prstGeom prst="rect">
                <a:avLst/>
              </a:prstGeom>
              <a:noFill/>
              <a:ln>
                <a:noFill/>
              </a:ln>
            </p:spPr>
          </p:pic>
          <p:pic>
            <p:nvPicPr>
              <p:cNvPr id="464" name="Google Shape;464;p45"/>
              <p:cNvPicPr preferRelativeResize="0"/>
              <p:nvPr/>
            </p:nvPicPr>
            <p:blipFill rotWithShape="1">
              <a:blip r:embed="rId8">
                <a:alphaModFix/>
              </a:blip>
              <a:srcRect b="0" l="0" r="0" t="0"/>
              <a:stretch/>
            </p:blipFill>
            <p:spPr>
              <a:xfrm>
                <a:off x="826626" y="588579"/>
                <a:ext cx="3475528" cy="724247"/>
              </a:xfrm>
              <a:prstGeom prst="rect">
                <a:avLst/>
              </a:prstGeom>
              <a:noFill/>
              <a:ln>
                <a:noFill/>
              </a:ln>
            </p:spPr>
          </p:pic>
        </p:grpSp>
        <p:pic>
          <p:nvPicPr>
            <p:cNvPr id="465" name="Google Shape;465;p45"/>
            <p:cNvPicPr preferRelativeResize="0"/>
            <p:nvPr/>
          </p:nvPicPr>
          <p:blipFill rotWithShape="1">
            <a:blip r:embed="rId9">
              <a:alphaModFix/>
            </a:blip>
            <a:srcRect b="0" l="0" r="0" t="0"/>
            <a:stretch/>
          </p:blipFill>
          <p:spPr>
            <a:xfrm>
              <a:off x="719012" y="480407"/>
              <a:ext cx="4122602" cy="1511097"/>
            </a:xfrm>
            <a:prstGeom prst="rect">
              <a:avLst/>
            </a:prstGeom>
            <a:noFill/>
            <a:ln>
              <a:noFill/>
            </a:ln>
          </p:spPr>
        </p:pic>
      </p:grpSp>
      <p:pic>
        <p:nvPicPr>
          <p:cNvPr id="466" name="Google Shape;466;p45"/>
          <p:cNvPicPr preferRelativeResize="0"/>
          <p:nvPr/>
        </p:nvPicPr>
        <p:blipFill rotWithShape="1">
          <a:blip r:embed="rId10">
            <a:alphaModFix/>
          </a:blip>
          <a:srcRect b="0" l="0" r="0" t="0"/>
          <a:stretch/>
        </p:blipFill>
        <p:spPr>
          <a:xfrm>
            <a:off x="2886571" y="1026396"/>
            <a:ext cx="5852323" cy="3349857"/>
          </a:xfrm>
          <a:prstGeom prst="rect">
            <a:avLst/>
          </a:prstGeom>
          <a:noFill/>
          <a:ln>
            <a:noFill/>
          </a:ln>
        </p:spPr>
      </p:pic>
      <p:pic>
        <p:nvPicPr>
          <p:cNvPr id="467" name="Google Shape;467;p45"/>
          <p:cNvPicPr preferRelativeResize="0"/>
          <p:nvPr/>
        </p:nvPicPr>
        <p:blipFill rotWithShape="1">
          <a:blip r:embed="rId11">
            <a:alphaModFix/>
          </a:blip>
          <a:srcRect b="0" l="0" r="0" t="0"/>
          <a:stretch/>
        </p:blipFill>
        <p:spPr>
          <a:xfrm>
            <a:off x="3050384" y="2409226"/>
            <a:ext cx="760481" cy="571415"/>
          </a:xfrm>
          <a:prstGeom prst="rect">
            <a:avLst/>
          </a:prstGeom>
          <a:noFill/>
          <a:ln>
            <a:noFill/>
          </a:ln>
        </p:spPr>
      </p:pic>
      <p:pic>
        <p:nvPicPr>
          <p:cNvPr id="468" name="Google Shape;468;p45"/>
          <p:cNvPicPr preferRelativeResize="0"/>
          <p:nvPr/>
        </p:nvPicPr>
        <p:blipFill rotWithShape="1">
          <a:blip r:embed="rId12">
            <a:alphaModFix/>
          </a:blip>
          <a:srcRect b="0" l="0" r="0" t="0"/>
          <a:stretch/>
        </p:blipFill>
        <p:spPr>
          <a:xfrm>
            <a:off x="3881886" y="2353038"/>
            <a:ext cx="760481" cy="571415"/>
          </a:xfrm>
          <a:prstGeom prst="rect">
            <a:avLst/>
          </a:prstGeom>
          <a:noFill/>
          <a:ln>
            <a:noFill/>
          </a:ln>
        </p:spPr>
      </p:pic>
      <p:pic>
        <p:nvPicPr>
          <p:cNvPr id="469" name="Google Shape;469;p45"/>
          <p:cNvPicPr preferRelativeResize="0"/>
          <p:nvPr/>
        </p:nvPicPr>
        <p:blipFill rotWithShape="1">
          <a:blip r:embed="rId13">
            <a:alphaModFix/>
          </a:blip>
          <a:srcRect b="0" l="0" r="0" t="0"/>
          <a:stretch/>
        </p:blipFill>
        <p:spPr>
          <a:xfrm>
            <a:off x="4714572" y="2304705"/>
            <a:ext cx="760024" cy="571415"/>
          </a:xfrm>
          <a:prstGeom prst="rect">
            <a:avLst/>
          </a:prstGeom>
          <a:noFill/>
          <a:ln>
            <a:noFill/>
          </a:ln>
        </p:spPr>
      </p:pic>
      <p:pic>
        <p:nvPicPr>
          <p:cNvPr id="470" name="Google Shape;470;p45"/>
          <p:cNvPicPr preferRelativeResize="0"/>
          <p:nvPr/>
        </p:nvPicPr>
        <p:blipFill rotWithShape="1">
          <a:blip r:embed="rId14">
            <a:alphaModFix/>
          </a:blip>
          <a:srcRect b="0" l="0" r="0" t="0"/>
          <a:stretch/>
        </p:blipFill>
        <p:spPr>
          <a:xfrm>
            <a:off x="5459188" y="1821616"/>
            <a:ext cx="1072194" cy="857122"/>
          </a:xfrm>
          <a:prstGeom prst="rect">
            <a:avLst/>
          </a:prstGeom>
          <a:noFill/>
          <a:ln>
            <a:noFill/>
          </a:ln>
        </p:spPr>
      </p:pic>
      <p:pic>
        <p:nvPicPr>
          <p:cNvPr id="471" name="Google Shape;471;p45"/>
          <p:cNvPicPr preferRelativeResize="0"/>
          <p:nvPr/>
        </p:nvPicPr>
        <p:blipFill rotWithShape="1">
          <a:blip r:embed="rId15">
            <a:alphaModFix/>
          </a:blip>
          <a:srcRect b="0" l="0" r="0" t="0"/>
          <a:stretch/>
        </p:blipFill>
        <p:spPr>
          <a:xfrm>
            <a:off x="7582146" y="1125432"/>
            <a:ext cx="1403330" cy="1142828"/>
          </a:xfrm>
          <a:prstGeom prst="rect">
            <a:avLst/>
          </a:prstGeom>
          <a:noFill/>
          <a:ln>
            <a:noFill/>
          </a:ln>
        </p:spPr>
      </p:pic>
      <p:pic>
        <p:nvPicPr>
          <p:cNvPr id="472" name="Google Shape;472;p45"/>
          <p:cNvPicPr preferRelativeResize="0"/>
          <p:nvPr/>
        </p:nvPicPr>
        <p:blipFill rotWithShape="1">
          <a:blip r:embed="rId16">
            <a:alphaModFix/>
          </a:blip>
          <a:srcRect b="0" l="0" r="0" t="0"/>
          <a:stretch/>
        </p:blipFill>
        <p:spPr>
          <a:xfrm>
            <a:off x="7463189" y="4413314"/>
            <a:ext cx="1176283" cy="292056"/>
          </a:xfrm>
          <a:prstGeom prst="rect">
            <a:avLst/>
          </a:prstGeom>
          <a:noFill/>
          <a:ln>
            <a:noFill/>
          </a:ln>
        </p:spPr>
      </p:pic>
      <p:pic>
        <p:nvPicPr>
          <p:cNvPr id="473" name="Google Shape;473;p45"/>
          <p:cNvPicPr preferRelativeResize="0"/>
          <p:nvPr/>
        </p:nvPicPr>
        <p:blipFill rotWithShape="1">
          <a:blip r:embed="rId17">
            <a:alphaModFix/>
          </a:blip>
          <a:srcRect b="0" l="0" r="0" t="0"/>
          <a:stretch/>
        </p:blipFill>
        <p:spPr>
          <a:xfrm>
            <a:off x="5227761" y="4442837"/>
            <a:ext cx="950574" cy="177774"/>
          </a:xfrm>
          <a:prstGeom prst="rect">
            <a:avLst/>
          </a:prstGeom>
          <a:noFill/>
          <a:ln>
            <a:noFill/>
          </a:ln>
        </p:spPr>
      </p:pic>
      <p:pic>
        <p:nvPicPr>
          <p:cNvPr id="474" name="Google Shape;474;p45"/>
          <p:cNvPicPr preferRelativeResize="0"/>
          <p:nvPr/>
        </p:nvPicPr>
        <p:blipFill rotWithShape="1">
          <a:blip r:embed="rId18">
            <a:alphaModFix/>
          </a:blip>
          <a:srcRect b="0" l="0" r="0" t="0"/>
          <a:stretch/>
        </p:blipFill>
        <p:spPr>
          <a:xfrm>
            <a:off x="4396565" y="4439504"/>
            <a:ext cx="914574" cy="177774"/>
          </a:xfrm>
          <a:prstGeom prst="rect">
            <a:avLst/>
          </a:prstGeom>
          <a:noFill/>
          <a:ln>
            <a:noFill/>
          </a:ln>
        </p:spPr>
      </p:pic>
      <p:pic>
        <p:nvPicPr>
          <p:cNvPr id="475" name="Google Shape;475;p45"/>
          <p:cNvPicPr preferRelativeResize="0"/>
          <p:nvPr/>
        </p:nvPicPr>
        <p:blipFill rotWithShape="1">
          <a:blip r:embed="rId19">
            <a:alphaModFix/>
          </a:blip>
          <a:srcRect b="0" l="0" r="0" t="0"/>
          <a:stretch/>
        </p:blipFill>
        <p:spPr>
          <a:xfrm>
            <a:off x="3563879" y="4436014"/>
            <a:ext cx="821866" cy="178329"/>
          </a:xfrm>
          <a:prstGeom prst="rect">
            <a:avLst/>
          </a:prstGeom>
          <a:noFill/>
          <a:ln>
            <a:noFill/>
          </a:ln>
        </p:spPr>
      </p:pic>
      <p:pic>
        <p:nvPicPr>
          <p:cNvPr id="476" name="Google Shape;476;p45"/>
          <p:cNvPicPr preferRelativeResize="0"/>
          <p:nvPr/>
        </p:nvPicPr>
        <p:blipFill rotWithShape="1">
          <a:blip r:embed="rId20">
            <a:alphaModFix/>
          </a:blip>
          <a:srcRect b="0" l="0" r="0" t="0"/>
          <a:stretch/>
        </p:blipFill>
        <p:spPr>
          <a:xfrm>
            <a:off x="2741898" y="4435457"/>
            <a:ext cx="821866" cy="178329"/>
          </a:xfrm>
          <a:prstGeom prst="rect">
            <a:avLst/>
          </a:prstGeom>
          <a:noFill/>
          <a:ln>
            <a:noFill/>
          </a:ln>
        </p:spPr>
      </p:pic>
      <p:pic>
        <p:nvPicPr>
          <p:cNvPr id="477" name="Google Shape;477;p45"/>
          <p:cNvPicPr preferRelativeResize="0"/>
          <p:nvPr/>
        </p:nvPicPr>
        <p:blipFill rotWithShape="1">
          <a:blip r:embed="rId21">
            <a:alphaModFix/>
          </a:blip>
          <a:srcRect b="0" l="0" r="0" t="0"/>
          <a:stretch/>
        </p:blipFill>
        <p:spPr>
          <a:xfrm>
            <a:off x="2447451" y="2840465"/>
            <a:ext cx="438489" cy="228566"/>
          </a:xfrm>
          <a:prstGeom prst="rect">
            <a:avLst/>
          </a:prstGeom>
          <a:noFill/>
          <a:ln>
            <a:noFill/>
          </a:ln>
        </p:spPr>
      </p:pic>
      <p:pic>
        <p:nvPicPr>
          <p:cNvPr id="478" name="Google Shape;478;p45"/>
          <p:cNvPicPr preferRelativeResize="0"/>
          <p:nvPr/>
        </p:nvPicPr>
        <p:blipFill rotWithShape="1">
          <a:blip r:embed="rId22">
            <a:alphaModFix/>
          </a:blip>
          <a:srcRect b="0" l="0" r="0" t="0"/>
          <a:stretch/>
        </p:blipFill>
        <p:spPr>
          <a:xfrm>
            <a:off x="2387903" y="1435898"/>
            <a:ext cx="497881" cy="228566"/>
          </a:xfrm>
          <a:prstGeom prst="rect">
            <a:avLst/>
          </a:prstGeom>
          <a:noFill/>
          <a:ln>
            <a:noFill/>
          </a:ln>
        </p:spPr>
      </p:pic>
      <p:grpSp>
        <p:nvGrpSpPr>
          <p:cNvPr id="479" name="Google Shape;479;p45"/>
          <p:cNvGrpSpPr/>
          <p:nvPr/>
        </p:nvGrpSpPr>
        <p:grpSpPr>
          <a:xfrm>
            <a:off x="6346146" y="1786154"/>
            <a:ext cx="1060436" cy="725926"/>
            <a:chOff x="12692293" y="3572309"/>
            <a:chExt cx="2120872" cy="1451852"/>
          </a:xfrm>
        </p:grpSpPr>
        <p:pic>
          <p:nvPicPr>
            <p:cNvPr id="480" name="Google Shape;480;p45"/>
            <p:cNvPicPr preferRelativeResize="0"/>
            <p:nvPr/>
          </p:nvPicPr>
          <p:blipFill rotWithShape="1">
            <a:blip r:embed="rId23">
              <a:alphaModFix/>
            </a:blip>
            <a:srcRect b="0" l="0" r="0" t="0"/>
            <a:stretch/>
          </p:blipFill>
          <p:spPr>
            <a:xfrm>
              <a:off x="12692293" y="3572309"/>
              <a:ext cx="2120872" cy="1451852"/>
            </a:xfrm>
            <a:prstGeom prst="rect">
              <a:avLst/>
            </a:prstGeom>
            <a:noFill/>
            <a:ln>
              <a:noFill/>
            </a:ln>
          </p:spPr>
        </p:pic>
        <p:pic>
          <p:nvPicPr>
            <p:cNvPr id="481" name="Google Shape;481;p45"/>
            <p:cNvPicPr preferRelativeResize="0"/>
            <p:nvPr/>
          </p:nvPicPr>
          <p:blipFill rotWithShape="1">
            <a:blip r:embed="rId24">
              <a:alphaModFix/>
            </a:blip>
            <a:srcRect b="0" l="0" r="0" t="0"/>
            <a:stretch/>
          </p:blipFill>
          <p:spPr>
            <a:xfrm>
              <a:off x="12778454" y="3783962"/>
              <a:ext cx="1819383" cy="1097115"/>
            </a:xfrm>
            <a:prstGeom prst="rect">
              <a:avLst/>
            </a:prstGeom>
            <a:noFill/>
            <a:ln>
              <a:noFill/>
            </a:ln>
          </p:spPr>
        </p:pic>
      </p:grpSp>
      <p:grpSp>
        <p:nvGrpSpPr>
          <p:cNvPr id="482" name="Google Shape;482;p45"/>
          <p:cNvGrpSpPr/>
          <p:nvPr/>
        </p:nvGrpSpPr>
        <p:grpSpPr>
          <a:xfrm>
            <a:off x="6389227" y="2592079"/>
            <a:ext cx="924218" cy="550265"/>
            <a:chOff x="12778454" y="5184157"/>
            <a:chExt cx="1848436" cy="1100529"/>
          </a:xfrm>
        </p:grpSpPr>
        <p:pic>
          <p:nvPicPr>
            <p:cNvPr id="483" name="Google Shape;483;p45"/>
            <p:cNvPicPr preferRelativeResize="0"/>
            <p:nvPr/>
          </p:nvPicPr>
          <p:blipFill rotWithShape="1">
            <a:blip r:embed="rId25">
              <a:alphaModFix/>
            </a:blip>
            <a:srcRect b="0" l="0" r="0" t="0"/>
            <a:stretch/>
          </p:blipFill>
          <p:spPr>
            <a:xfrm>
              <a:off x="12901830" y="5184157"/>
              <a:ext cx="1725060" cy="1100529"/>
            </a:xfrm>
            <a:prstGeom prst="rect">
              <a:avLst/>
            </a:prstGeom>
            <a:noFill/>
            <a:ln>
              <a:noFill/>
            </a:ln>
          </p:spPr>
        </p:pic>
        <p:pic>
          <p:nvPicPr>
            <p:cNvPr id="484" name="Google Shape;484;p45"/>
            <p:cNvPicPr preferRelativeResize="0"/>
            <p:nvPr/>
          </p:nvPicPr>
          <p:blipFill rotWithShape="1">
            <a:blip r:embed="rId26">
              <a:alphaModFix/>
            </a:blip>
            <a:srcRect b="0" l="0" r="0" t="0"/>
            <a:stretch/>
          </p:blipFill>
          <p:spPr>
            <a:xfrm>
              <a:off x="12778454" y="5348191"/>
              <a:ext cx="1664315" cy="777123"/>
            </a:xfrm>
            <a:prstGeom prst="rect">
              <a:avLst/>
            </a:prstGeom>
            <a:noFill/>
            <a:ln>
              <a:noFill/>
            </a:ln>
          </p:spPr>
        </p:pic>
      </p:grpSp>
      <p:pic>
        <p:nvPicPr>
          <p:cNvPr id="485" name="Google Shape;485;p45"/>
          <p:cNvPicPr preferRelativeResize="0"/>
          <p:nvPr/>
        </p:nvPicPr>
        <p:blipFill rotWithShape="1">
          <a:blip r:embed="rId27">
            <a:alphaModFix/>
          </a:blip>
          <a:srcRect b="0" l="0" r="0" t="0"/>
          <a:stretch/>
        </p:blipFill>
        <p:spPr>
          <a:xfrm>
            <a:off x="2544661" y="1208499"/>
            <a:ext cx="2861262" cy="304755"/>
          </a:xfrm>
          <a:prstGeom prst="rect">
            <a:avLst/>
          </a:prstGeom>
          <a:noFill/>
          <a:ln>
            <a:noFill/>
          </a:ln>
        </p:spPr>
      </p:pic>
      <p:pic>
        <p:nvPicPr>
          <p:cNvPr id="486" name="Google Shape;486;p45"/>
          <p:cNvPicPr preferRelativeResize="0"/>
          <p:nvPr/>
        </p:nvPicPr>
        <p:blipFill rotWithShape="1">
          <a:blip r:embed="rId28">
            <a:alphaModFix/>
          </a:blip>
          <a:srcRect b="0" l="0" r="0" t="0"/>
          <a:stretch/>
        </p:blipFill>
        <p:spPr>
          <a:xfrm>
            <a:off x="834346" y="1061072"/>
            <a:ext cx="1500419" cy="548558"/>
          </a:xfrm>
          <a:prstGeom prst="rect">
            <a:avLst/>
          </a:prstGeom>
          <a:noFill/>
          <a:ln>
            <a:noFill/>
          </a:ln>
        </p:spPr>
      </p:pic>
      <p:pic>
        <p:nvPicPr>
          <p:cNvPr id="487" name="Google Shape;487;p45"/>
          <p:cNvPicPr preferRelativeResize="0"/>
          <p:nvPr/>
        </p:nvPicPr>
        <p:blipFill rotWithShape="1">
          <a:blip r:embed="rId29">
            <a:alphaModFix/>
          </a:blip>
          <a:srcRect b="0" l="0" r="0" t="0"/>
          <a:stretch/>
        </p:blipFill>
        <p:spPr>
          <a:xfrm>
            <a:off x="820818" y="1625832"/>
            <a:ext cx="1539276" cy="3885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